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693" r:id="rId2"/>
    <p:sldId id="256" r:id="rId3"/>
    <p:sldId id="298" r:id="rId4"/>
    <p:sldId id="623" r:id="rId5"/>
    <p:sldId id="259" r:id="rId6"/>
    <p:sldId id="286" r:id="rId7"/>
    <p:sldId id="691" r:id="rId8"/>
    <p:sldId id="696" r:id="rId9"/>
    <p:sldId id="695" r:id="rId10"/>
    <p:sldId id="697" r:id="rId11"/>
    <p:sldId id="698" r:id="rId12"/>
    <p:sldId id="702" r:id="rId13"/>
    <p:sldId id="700" r:id="rId14"/>
    <p:sldId id="699" r:id="rId15"/>
    <p:sldId id="710" r:id="rId16"/>
    <p:sldId id="701" r:id="rId17"/>
    <p:sldId id="706" r:id="rId18"/>
    <p:sldId id="704" r:id="rId19"/>
    <p:sldId id="692" r:id="rId20"/>
    <p:sldId id="290" r:id="rId21"/>
    <p:sldId id="707" r:id="rId22"/>
    <p:sldId id="703" r:id="rId23"/>
    <p:sldId id="709" r:id="rId24"/>
    <p:sldId id="708" r:id="rId25"/>
    <p:sldId id="69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7152"/>
  </p:normalViewPr>
  <p:slideViewPr>
    <p:cSldViewPr snapToGrid="0" snapToObjects="1">
      <p:cViewPr>
        <p:scale>
          <a:sx n="77" d="100"/>
          <a:sy n="77" d="100"/>
        </p:scale>
        <p:origin x="712" y="3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9B47F5-97C8-BA48-8E91-D61980530BCA}" type="datetimeFigureOut">
              <a:rPr lang="en-GB" smtClean="0"/>
              <a:t>02/12/2022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7E8225-C143-4040-8715-89584720595A}" type="slidenum">
              <a:rPr lang="en-GB" smtClean="0"/>
              <a:t>‹#›</a:t>
            </a:fld>
            <a:endParaRPr lang="en-GB"/>
          </a:p>
        </p:txBody>
      </p:sp>
    </p:spTree>
    <p:extLst>
      <p:ext uri="{BB962C8B-B14F-4D97-AF65-F5344CB8AC3E}">
        <p14:creationId xmlns:p14="http://schemas.microsoft.com/office/powerpoint/2010/main" val="3934807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un.org/en/observances/human-rights-day/women-who-shaped-the-universal-declaratio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Kerstin</a:t>
            </a:r>
          </a:p>
        </p:txBody>
      </p:sp>
      <p:sp>
        <p:nvSpPr>
          <p:cNvPr id="4" name="Slide Number Placeholder 3"/>
          <p:cNvSpPr>
            <a:spLocks noGrp="1"/>
          </p:cNvSpPr>
          <p:nvPr>
            <p:ph type="sldNum" sz="quarter" idx="5"/>
          </p:nvPr>
        </p:nvSpPr>
        <p:spPr/>
        <p:txBody>
          <a:bodyPr/>
          <a:lstStyle/>
          <a:p>
            <a:fld id="{862FA1B1-4B65-1247-9C9A-ECD59C79CE11}" type="slidenum">
              <a:rPr lang="en-US" smtClean="0"/>
              <a:t>3</a:t>
            </a:fld>
            <a:endParaRPr lang="en-US"/>
          </a:p>
        </p:txBody>
      </p:sp>
    </p:spTree>
    <p:extLst>
      <p:ext uri="{BB962C8B-B14F-4D97-AF65-F5344CB8AC3E}">
        <p14:creationId xmlns:p14="http://schemas.microsoft.com/office/powerpoint/2010/main" val="736299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u="none" strike="noStrike" dirty="0">
                <a:solidFill>
                  <a:srgbClr val="000000"/>
                </a:solidFill>
                <a:effectLst/>
                <a:latin typeface="Roboto Condensed" panose="02000000000000000000" pitchFamily="2" charset="0"/>
              </a:rPr>
              <a:t>Women Who Shaped the Declaration</a:t>
            </a:r>
            <a:endParaRPr lang="en-GB" b="0" i="0" u="none" strike="noStrike" dirty="0">
              <a:solidFill>
                <a:srgbClr val="000000"/>
              </a:solidFill>
              <a:effectLst/>
              <a:latin typeface="Roboto" panose="02000000000000000000" pitchFamily="2" charset="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strike="noStrike" dirty="0">
                <a:solidFill>
                  <a:srgbClr val="000000"/>
                </a:solidFill>
                <a:effectLst/>
                <a:latin typeface="Roboto" panose="02000000000000000000" pitchFamily="2" charset="0"/>
                <a:hlinkClick r:id="rId3"/>
              </a:rPr>
              <a:t>Women delegates from various countries played a key role in getting women’s rights included in the Declaration. Hansa Mehta of India (standing above Eleanor Roosevelt) is widely credited with changing the phrase "All men are born free and equal" to "All human beings are born free and equal" in Article 1 of the Universal Declaration of Human Rights.</a:t>
            </a:r>
            <a:endParaRPr lang="en-GB" dirty="0"/>
          </a:p>
        </p:txBody>
      </p:sp>
      <p:sp>
        <p:nvSpPr>
          <p:cNvPr id="4" name="Slide Number Placeholder 3"/>
          <p:cNvSpPr>
            <a:spLocks noGrp="1"/>
          </p:cNvSpPr>
          <p:nvPr>
            <p:ph type="sldNum" sz="quarter" idx="10"/>
          </p:nvPr>
        </p:nvSpPr>
        <p:spPr/>
        <p:txBody>
          <a:bodyPr/>
          <a:lstStyle/>
          <a:p>
            <a:fld id="{609520D8-A074-1A4A-8539-69C8EC72D35F}" type="slidenum">
              <a:rPr lang="en-GB" smtClean="0"/>
              <a:t>4</a:t>
            </a:fld>
            <a:endParaRPr lang="en-GB"/>
          </a:p>
        </p:txBody>
      </p:sp>
    </p:spTree>
    <p:extLst>
      <p:ext uri="{BB962C8B-B14F-4D97-AF65-F5344CB8AC3E}">
        <p14:creationId xmlns:p14="http://schemas.microsoft.com/office/powerpoint/2010/main" val="4153347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Universal Declaration of Human Rights has been translated in more than 80+ languages</a:t>
            </a:r>
          </a:p>
          <a:p>
            <a:pPr marL="0" indent="0">
              <a:buNone/>
            </a:pPr>
            <a:r>
              <a:rPr lang="en-GB" dirty="0"/>
              <a:t>As of September 2022, that now includes </a:t>
            </a:r>
            <a:r>
              <a:rPr lang="en-GB" dirty="0" err="1"/>
              <a:t>Guernesiais</a:t>
            </a:r>
            <a:r>
              <a:rPr lang="en-GB" dirty="0"/>
              <a:t>, thanks to the Guernsey Language Commissions Jan Marquis   </a:t>
            </a:r>
          </a:p>
        </p:txBody>
      </p:sp>
      <p:sp>
        <p:nvSpPr>
          <p:cNvPr id="4" name="Slide Number Placeholder 3"/>
          <p:cNvSpPr>
            <a:spLocks noGrp="1"/>
          </p:cNvSpPr>
          <p:nvPr>
            <p:ph type="sldNum" sz="quarter" idx="10"/>
          </p:nvPr>
        </p:nvSpPr>
        <p:spPr/>
        <p:txBody>
          <a:bodyPr/>
          <a:lstStyle/>
          <a:p>
            <a:fld id="{609520D8-A074-1A4A-8539-69C8EC72D35F}" type="slidenum">
              <a:rPr lang="en-GB" smtClean="0"/>
              <a:t>7</a:t>
            </a:fld>
            <a:endParaRPr lang="en-GB"/>
          </a:p>
        </p:txBody>
      </p:sp>
    </p:spTree>
    <p:extLst>
      <p:ext uri="{BB962C8B-B14F-4D97-AF65-F5344CB8AC3E}">
        <p14:creationId xmlns:p14="http://schemas.microsoft.com/office/powerpoint/2010/main" val="1465111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7E8225-C143-4040-8715-89584720595A}" type="slidenum">
              <a:rPr lang="en-GB" smtClean="0"/>
              <a:t>14</a:t>
            </a:fld>
            <a:endParaRPr lang="en-GB"/>
          </a:p>
        </p:txBody>
      </p:sp>
    </p:spTree>
    <p:extLst>
      <p:ext uri="{BB962C8B-B14F-4D97-AF65-F5344CB8AC3E}">
        <p14:creationId xmlns:p14="http://schemas.microsoft.com/office/powerpoint/2010/main" val="4267294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youtu.be</a:t>
            </a:r>
            <a:r>
              <a:rPr lang="en-GB" dirty="0"/>
              <a:t>/4Zw0VVzK454</a:t>
            </a:r>
          </a:p>
        </p:txBody>
      </p:sp>
      <p:sp>
        <p:nvSpPr>
          <p:cNvPr id="4" name="Slide Number Placeholder 3"/>
          <p:cNvSpPr>
            <a:spLocks noGrp="1"/>
          </p:cNvSpPr>
          <p:nvPr>
            <p:ph type="sldNum" sz="quarter" idx="5"/>
          </p:nvPr>
        </p:nvSpPr>
        <p:spPr/>
        <p:txBody>
          <a:bodyPr/>
          <a:lstStyle/>
          <a:p>
            <a:fld id="{4A7E8225-C143-4040-8715-89584720595A}" type="slidenum">
              <a:rPr lang="en-GB" smtClean="0"/>
              <a:t>19</a:t>
            </a:fld>
            <a:endParaRPr lang="en-GB"/>
          </a:p>
        </p:txBody>
      </p:sp>
    </p:spTree>
    <p:extLst>
      <p:ext uri="{BB962C8B-B14F-4D97-AF65-F5344CB8AC3E}">
        <p14:creationId xmlns:p14="http://schemas.microsoft.com/office/powerpoint/2010/main" val="202518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7E8225-C143-4040-8715-89584720595A}" type="slidenum">
              <a:rPr lang="en-GB" smtClean="0"/>
              <a:t>20</a:t>
            </a:fld>
            <a:endParaRPr lang="en-GB"/>
          </a:p>
        </p:txBody>
      </p:sp>
    </p:spTree>
    <p:extLst>
      <p:ext uri="{BB962C8B-B14F-4D97-AF65-F5344CB8AC3E}">
        <p14:creationId xmlns:p14="http://schemas.microsoft.com/office/powerpoint/2010/main" val="2893511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7E8225-C143-4040-8715-89584720595A}" type="slidenum">
              <a:rPr lang="en-GB" smtClean="0"/>
              <a:t>23</a:t>
            </a:fld>
            <a:endParaRPr lang="en-GB"/>
          </a:p>
        </p:txBody>
      </p:sp>
    </p:spTree>
    <p:extLst>
      <p:ext uri="{BB962C8B-B14F-4D97-AF65-F5344CB8AC3E}">
        <p14:creationId xmlns:p14="http://schemas.microsoft.com/office/powerpoint/2010/main" val="3874018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7E8225-C143-4040-8715-89584720595A}" type="slidenum">
              <a:rPr lang="en-GB" smtClean="0"/>
              <a:t>25</a:t>
            </a:fld>
            <a:endParaRPr lang="en-GB"/>
          </a:p>
        </p:txBody>
      </p:sp>
    </p:spTree>
    <p:extLst>
      <p:ext uri="{BB962C8B-B14F-4D97-AF65-F5344CB8AC3E}">
        <p14:creationId xmlns:p14="http://schemas.microsoft.com/office/powerpoint/2010/main" val="3594562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1D33D-33C0-7C41-AD92-0F48782FDF8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4F725696-998B-714C-92D9-3813D8BF7D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B9BBC4D0-ACE1-6D46-9546-6109C70CC0B1}"/>
              </a:ext>
            </a:extLst>
          </p:cNvPr>
          <p:cNvSpPr>
            <a:spLocks noGrp="1"/>
          </p:cNvSpPr>
          <p:nvPr>
            <p:ph type="dt" sz="half" idx="10"/>
          </p:nvPr>
        </p:nvSpPr>
        <p:spPr/>
        <p:txBody>
          <a:bodyPr/>
          <a:lstStyle/>
          <a:p>
            <a:fld id="{A0853D4F-BDDB-F54E-B58E-0C659AD2A39B}" type="datetimeFigureOut">
              <a:rPr lang="en-GB" smtClean="0"/>
              <a:t>02/12/2022</a:t>
            </a:fld>
            <a:endParaRPr lang="en-GB"/>
          </a:p>
        </p:txBody>
      </p:sp>
      <p:sp>
        <p:nvSpPr>
          <p:cNvPr id="5" name="Footer Placeholder 4">
            <a:extLst>
              <a:ext uri="{FF2B5EF4-FFF2-40B4-BE49-F238E27FC236}">
                <a16:creationId xmlns:a16="http://schemas.microsoft.com/office/drawing/2014/main" id="{8E58CB4C-CF95-9E42-8182-473C2A223D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7F96BD-D6CD-8341-908A-7EA8A4F39683}"/>
              </a:ext>
            </a:extLst>
          </p:cNvPr>
          <p:cNvSpPr>
            <a:spLocks noGrp="1"/>
          </p:cNvSpPr>
          <p:nvPr>
            <p:ph type="sldNum" sz="quarter" idx="12"/>
          </p:nvPr>
        </p:nvSpPr>
        <p:spPr/>
        <p:txBody>
          <a:bodyPr/>
          <a:lstStyle/>
          <a:p>
            <a:fld id="{79451B83-9EE7-C84B-B254-35BC0D6F223F}" type="slidenum">
              <a:rPr lang="en-GB" smtClean="0"/>
              <a:t>‹#›</a:t>
            </a:fld>
            <a:endParaRPr lang="en-GB"/>
          </a:p>
        </p:txBody>
      </p:sp>
    </p:spTree>
    <p:extLst>
      <p:ext uri="{BB962C8B-B14F-4D97-AF65-F5344CB8AC3E}">
        <p14:creationId xmlns:p14="http://schemas.microsoft.com/office/powerpoint/2010/main" val="1442151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A7633-0148-E040-AFCD-6771D26EEFA6}"/>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A5418E12-4B03-7F40-A608-17DAC5F557A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5FE5799-2928-084D-BBCA-754F59EBDFDF}"/>
              </a:ext>
            </a:extLst>
          </p:cNvPr>
          <p:cNvSpPr>
            <a:spLocks noGrp="1"/>
          </p:cNvSpPr>
          <p:nvPr>
            <p:ph type="dt" sz="half" idx="10"/>
          </p:nvPr>
        </p:nvSpPr>
        <p:spPr/>
        <p:txBody>
          <a:bodyPr/>
          <a:lstStyle/>
          <a:p>
            <a:fld id="{A0853D4F-BDDB-F54E-B58E-0C659AD2A39B}" type="datetimeFigureOut">
              <a:rPr lang="en-GB" smtClean="0"/>
              <a:t>02/12/2022</a:t>
            </a:fld>
            <a:endParaRPr lang="en-GB"/>
          </a:p>
        </p:txBody>
      </p:sp>
      <p:sp>
        <p:nvSpPr>
          <p:cNvPr id="5" name="Footer Placeholder 4">
            <a:extLst>
              <a:ext uri="{FF2B5EF4-FFF2-40B4-BE49-F238E27FC236}">
                <a16:creationId xmlns:a16="http://schemas.microsoft.com/office/drawing/2014/main" id="{4356621E-91DB-7A4F-BF69-2FBC92B54A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9F90F5-84ED-1549-A8DC-444EEA714618}"/>
              </a:ext>
            </a:extLst>
          </p:cNvPr>
          <p:cNvSpPr>
            <a:spLocks noGrp="1"/>
          </p:cNvSpPr>
          <p:nvPr>
            <p:ph type="sldNum" sz="quarter" idx="12"/>
          </p:nvPr>
        </p:nvSpPr>
        <p:spPr/>
        <p:txBody>
          <a:bodyPr/>
          <a:lstStyle/>
          <a:p>
            <a:fld id="{79451B83-9EE7-C84B-B254-35BC0D6F223F}" type="slidenum">
              <a:rPr lang="en-GB" smtClean="0"/>
              <a:t>‹#›</a:t>
            </a:fld>
            <a:endParaRPr lang="en-GB"/>
          </a:p>
        </p:txBody>
      </p:sp>
    </p:spTree>
    <p:extLst>
      <p:ext uri="{BB962C8B-B14F-4D97-AF65-F5344CB8AC3E}">
        <p14:creationId xmlns:p14="http://schemas.microsoft.com/office/powerpoint/2010/main" val="3833148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C1065B-7729-FE43-9C37-FC0E02E9C186}"/>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60A5F895-C1BE-6C48-A0EF-33885235BD9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656C8EA-B7A4-174F-BC33-6AFF96D571F2}"/>
              </a:ext>
            </a:extLst>
          </p:cNvPr>
          <p:cNvSpPr>
            <a:spLocks noGrp="1"/>
          </p:cNvSpPr>
          <p:nvPr>
            <p:ph type="dt" sz="half" idx="10"/>
          </p:nvPr>
        </p:nvSpPr>
        <p:spPr/>
        <p:txBody>
          <a:bodyPr/>
          <a:lstStyle/>
          <a:p>
            <a:fld id="{A0853D4F-BDDB-F54E-B58E-0C659AD2A39B}" type="datetimeFigureOut">
              <a:rPr lang="en-GB" smtClean="0"/>
              <a:t>02/12/2022</a:t>
            </a:fld>
            <a:endParaRPr lang="en-GB"/>
          </a:p>
        </p:txBody>
      </p:sp>
      <p:sp>
        <p:nvSpPr>
          <p:cNvPr id="5" name="Footer Placeholder 4">
            <a:extLst>
              <a:ext uri="{FF2B5EF4-FFF2-40B4-BE49-F238E27FC236}">
                <a16:creationId xmlns:a16="http://schemas.microsoft.com/office/drawing/2014/main" id="{D6898391-1FEA-CD44-B0EC-E6294B553C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395CE9D-EA05-7540-A240-089E01646646}"/>
              </a:ext>
            </a:extLst>
          </p:cNvPr>
          <p:cNvSpPr>
            <a:spLocks noGrp="1"/>
          </p:cNvSpPr>
          <p:nvPr>
            <p:ph type="sldNum" sz="quarter" idx="12"/>
          </p:nvPr>
        </p:nvSpPr>
        <p:spPr/>
        <p:txBody>
          <a:bodyPr/>
          <a:lstStyle/>
          <a:p>
            <a:fld id="{79451B83-9EE7-C84B-B254-35BC0D6F223F}" type="slidenum">
              <a:rPr lang="en-GB" smtClean="0"/>
              <a:t>‹#›</a:t>
            </a:fld>
            <a:endParaRPr lang="en-GB"/>
          </a:p>
        </p:txBody>
      </p:sp>
    </p:spTree>
    <p:extLst>
      <p:ext uri="{BB962C8B-B14F-4D97-AF65-F5344CB8AC3E}">
        <p14:creationId xmlns:p14="http://schemas.microsoft.com/office/powerpoint/2010/main" val="35082441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1" y="914400"/>
            <a:ext cx="6476999" cy="5995358"/>
          </a:xfrm>
          <a:custGeom>
            <a:avLst/>
            <a:gdLst>
              <a:gd name="connsiteX0" fmla="*/ 0 w 6607175"/>
              <a:gd name="connsiteY0" fmla="*/ 0 h 6116637"/>
              <a:gd name="connsiteX1" fmla="*/ 5587715 w 6607175"/>
              <a:gd name="connsiteY1" fmla="*/ 0 h 6116637"/>
              <a:gd name="connsiteX2" fmla="*/ 6607175 w 6607175"/>
              <a:gd name="connsiteY2" fmla="*/ 1019460 h 6116637"/>
              <a:gd name="connsiteX3" fmla="*/ 6607175 w 6607175"/>
              <a:gd name="connsiteY3" fmla="*/ 6116637 h 6116637"/>
              <a:gd name="connsiteX4" fmla="*/ 0 w 6607175"/>
              <a:gd name="connsiteY4" fmla="*/ 6116637 h 6116637"/>
              <a:gd name="connsiteX5" fmla="*/ 0 w 6607175"/>
              <a:gd name="connsiteY5" fmla="*/ 0 h 6116637"/>
              <a:gd name="connsiteX0" fmla="*/ 0 w 6607175"/>
              <a:gd name="connsiteY0" fmla="*/ 310551 h 6116637"/>
              <a:gd name="connsiteX1" fmla="*/ 5587715 w 6607175"/>
              <a:gd name="connsiteY1" fmla="*/ 0 h 6116637"/>
              <a:gd name="connsiteX2" fmla="*/ 6607175 w 6607175"/>
              <a:gd name="connsiteY2" fmla="*/ 1019460 h 6116637"/>
              <a:gd name="connsiteX3" fmla="*/ 6607175 w 6607175"/>
              <a:gd name="connsiteY3" fmla="*/ 6116637 h 6116637"/>
              <a:gd name="connsiteX4" fmla="*/ 0 w 6607175"/>
              <a:gd name="connsiteY4" fmla="*/ 6116637 h 6116637"/>
              <a:gd name="connsiteX5" fmla="*/ 0 w 6607175"/>
              <a:gd name="connsiteY5" fmla="*/ 310551 h 6116637"/>
              <a:gd name="connsiteX0" fmla="*/ 0 w 7124760"/>
              <a:gd name="connsiteY0" fmla="*/ 310551 h 6168395"/>
              <a:gd name="connsiteX1" fmla="*/ 5587715 w 7124760"/>
              <a:gd name="connsiteY1" fmla="*/ 0 h 6168395"/>
              <a:gd name="connsiteX2" fmla="*/ 6607175 w 7124760"/>
              <a:gd name="connsiteY2" fmla="*/ 1019460 h 6168395"/>
              <a:gd name="connsiteX3" fmla="*/ 7124760 w 7124760"/>
              <a:gd name="connsiteY3" fmla="*/ 6168395 h 6168395"/>
              <a:gd name="connsiteX4" fmla="*/ 0 w 7124760"/>
              <a:gd name="connsiteY4" fmla="*/ 6116637 h 6168395"/>
              <a:gd name="connsiteX5" fmla="*/ 0 w 7124760"/>
              <a:gd name="connsiteY5" fmla="*/ 310551 h 6168395"/>
              <a:gd name="connsiteX0" fmla="*/ 0 w 7124760"/>
              <a:gd name="connsiteY0" fmla="*/ 310551 h 6168395"/>
              <a:gd name="connsiteX1" fmla="*/ 5587715 w 7124760"/>
              <a:gd name="connsiteY1" fmla="*/ 0 h 6168395"/>
              <a:gd name="connsiteX2" fmla="*/ 6607175 w 7124760"/>
              <a:gd name="connsiteY2" fmla="*/ 1019460 h 6168395"/>
              <a:gd name="connsiteX3" fmla="*/ 7124760 w 7124760"/>
              <a:gd name="connsiteY3" fmla="*/ 6168395 h 6168395"/>
              <a:gd name="connsiteX4" fmla="*/ 0 w 7124760"/>
              <a:gd name="connsiteY4" fmla="*/ 6116637 h 6168395"/>
              <a:gd name="connsiteX5" fmla="*/ 0 w 7124760"/>
              <a:gd name="connsiteY5" fmla="*/ 310551 h 616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4760" h="6168395">
                <a:moveTo>
                  <a:pt x="0" y="310551"/>
                </a:moveTo>
                <a:cubicBezTo>
                  <a:pt x="1862572" y="310551"/>
                  <a:pt x="3699743" y="127000"/>
                  <a:pt x="5587715" y="0"/>
                </a:cubicBezTo>
                <a:cubicBezTo>
                  <a:pt x="6150747" y="0"/>
                  <a:pt x="6607175" y="456428"/>
                  <a:pt x="6607175" y="1019460"/>
                </a:cubicBezTo>
                <a:lnTo>
                  <a:pt x="7124760" y="6168395"/>
                </a:lnTo>
                <a:lnTo>
                  <a:pt x="0" y="6116637"/>
                </a:lnTo>
                <a:lnTo>
                  <a:pt x="0" y="310551"/>
                </a:lnTo>
                <a:close/>
              </a:path>
            </a:pathLst>
          </a:custGeom>
          <a:solidFill>
            <a:srgbClr val="B73774"/>
          </a:solidFill>
          <a:ln>
            <a:noFill/>
          </a:ln>
        </p:spPr>
        <p:txBody>
          <a:bodyPr/>
          <a:lstStyle/>
          <a:p>
            <a:endParaRPr lang="en-US"/>
          </a:p>
        </p:txBody>
      </p:sp>
      <p:sp>
        <p:nvSpPr>
          <p:cNvPr id="13" name="Text Placeholder 12"/>
          <p:cNvSpPr>
            <a:spLocks noGrp="1"/>
          </p:cNvSpPr>
          <p:nvPr>
            <p:ph type="body" sz="quarter" idx="11"/>
          </p:nvPr>
        </p:nvSpPr>
        <p:spPr>
          <a:xfrm>
            <a:off x="7188200" y="1117600"/>
            <a:ext cx="4394200" cy="4673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75407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ECF9B-12ED-4B40-91B8-CE302830CB0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9A170056-2E48-484C-B2D6-6F15C0B4275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67F478A-2FA5-2747-9E21-302E91D13A00}"/>
              </a:ext>
            </a:extLst>
          </p:cNvPr>
          <p:cNvSpPr>
            <a:spLocks noGrp="1"/>
          </p:cNvSpPr>
          <p:nvPr>
            <p:ph type="dt" sz="half" idx="10"/>
          </p:nvPr>
        </p:nvSpPr>
        <p:spPr/>
        <p:txBody>
          <a:bodyPr/>
          <a:lstStyle/>
          <a:p>
            <a:fld id="{A0853D4F-BDDB-F54E-B58E-0C659AD2A39B}" type="datetimeFigureOut">
              <a:rPr lang="en-GB" smtClean="0"/>
              <a:t>02/12/2022</a:t>
            </a:fld>
            <a:endParaRPr lang="en-GB"/>
          </a:p>
        </p:txBody>
      </p:sp>
      <p:sp>
        <p:nvSpPr>
          <p:cNvPr id="5" name="Footer Placeholder 4">
            <a:extLst>
              <a:ext uri="{FF2B5EF4-FFF2-40B4-BE49-F238E27FC236}">
                <a16:creationId xmlns:a16="http://schemas.microsoft.com/office/drawing/2014/main" id="{20E2AF02-A94A-6D4B-A532-8608C3C888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1790FB-F068-9347-83F4-911906839025}"/>
              </a:ext>
            </a:extLst>
          </p:cNvPr>
          <p:cNvSpPr>
            <a:spLocks noGrp="1"/>
          </p:cNvSpPr>
          <p:nvPr>
            <p:ph type="sldNum" sz="quarter" idx="12"/>
          </p:nvPr>
        </p:nvSpPr>
        <p:spPr/>
        <p:txBody>
          <a:bodyPr/>
          <a:lstStyle/>
          <a:p>
            <a:fld id="{79451B83-9EE7-C84B-B254-35BC0D6F223F}" type="slidenum">
              <a:rPr lang="en-GB" smtClean="0"/>
              <a:t>‹#›</a:t>
            </a:fld>
            <a:endParaRPr lang="en-GB"/>
          </a:p>
        </p:txBody>
      </p:sp>
    </p:spTree>
    <p:extLst>
      <p:ext uri="{BB962C8B-B14F-4D97-AF65-F5344CB8AC3E}">
        <p14:creationId xmlns:p14="http://schemas.microsoft.com/office/powerpoint/2010/main" val="2384177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00602-F4B0-484C-BB0E-851F4417E4D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F37256F0-3C20-1F40-86BF-E8168F1083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910B811-17A4-3A4B-B25B-3A0BC11F62A1}"/>
              </a:ext>
            </a:extLst>
          </p:cNvPr>
          <p:cNvSpPr>
            <a:spLocks noGrp="1"/>
          </p:cNvSpPr>
          <p:nvPr>
            <p:ph type="dt" sz="half" idx="10"/>
          </p:nvPr>
        </p:nvSpPr>
        <p:spPr/>
        <p:txBody>
          <a:bodyPr/>
          <a:lstStyle/>
          <a:p>
            <a:fld id="{A0853D4F-BDDB-F54E-B58E-0C659AD2A39B}" type="datetimeFigureOut">
              <a:rPr lang="en-GB" smtClean="0"/>
              <a:t>02/12/2022</a:t>
            </a:fld>
            <a:endParaRPr lang="en-GB"/>
          </a:p>
        </p:txBody>
      </p:sp>
      <p:sp>
        <p:nvSpPr>
          <p:cNvPr id="5" name="Footer Placeholder 4">
            <a:extLst>
              <a:ext uri="{FF2B5EF4-FFF2-40B4-BE49-F238E27FC236}">
                <a16:creationId xmlns:a16="http://schemas.microsoft.com/office/drawing/2014/main" id="{CEC42DDB-BF9D-1C4A-ADCF-1A46CCD24A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40A8203-F330-D44F-B4BA-9D5D3E989219}"/>
              </a:ext>
            </a:extLst>
          </p:cNvPr>
          <p:cNvSpPr>
            <a:spLocks noGrp="1"/>
          </p:cNvSpPr>
          <p:nvPr>
            <p:ph type="sldNum" sz="quarter" idx="12"/>
          </p:nvPr>
        </p:nvSpPr>
        <p:spPr/>
        <p:txBody>
          <a:bodyPr/>
          <a:lstStyle/>
          <a:p>
            <a:fld id="{79451B83-9EE7-C84B-B254-35BC0D6F223F}" type="slidenum">
              <a:rPr lang="en-GB" smtClean="0"/>
              <a:t>‹#›</a:t>
            </a:fld>
            <a:endParaRPr lang="en-GB"/>
          </a:p>
        </p:txBody>
      </p:sp>
    </p:spTree>
    <p:extLst>
      <p:ext uri="{BB962C8B-B14F-4D97-AF65-F5344CB8AC3E}">
        <p14:creationId xmlns:p14="http://schemas.microsoft.com/office/powerpoint/2010/main" val="3001486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3F8F1-9463-9D46-8F88-279E9EE3B08D}"/>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56D688F-4854-3348-9165-C8541165E51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168A067D-A3FB-2B4D-A686-473191D0D45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E92B3441-3825-494A-A209-9F0D9A20D18A}"/>
              </a:ext>
            </a:extLst>
          </p:cNvPr>
          <p:cNvSpPr>
            <a:spLocks noGrp="1"/>
          </p:cNvSpPr>
          <p:nvPr>
            <p:ph type="dt" sz="half" idx="10"/>
          </p:nvPr>
        </p:nvSpPr>
        <p:spPr/>
        <p:txBody>
          <a:bodyPr/>
          <a:lstStyle/>
          <a:p>
            <a:fld id="{A0853D4F-BDDB-F54E-B58E-0C659AD2A39B}" type="datetimeFigureOut">
              <a:rPr lang="en-GB" smtClean="0"/>
              <a:t>02/12/2022</a:t>
            </a:fld>
            <a:endParaRPr lang="en-GB"/>
          </a:p>
        </p:txBody>
      </p:sp>
      <p:sp>
        <p:nvSpPr>
          <p:cNvPr id="6" name="Footer Placeholder 5">
            <a:extLst>
              <a:ext uri="{FF2B5EF4-FFF2-40B4-BE49-F238E27FC236}">
                <a16:creationId xmlns:a16="http://schemas.microsoft.com/office/drawing/2014/main" id="{53B420FC-A090-4145-B802-DF683C02C13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08A927A-0A57-2C43-88AE-008945C041D8}"/>
              </a:ext>
            </a:extLst>
          </p:cNvPr>
          <p:cNvSpPr>
            <a:spLocks noGrp="1"/>
          </p:cNvSpPr>
          <p:nvPr>
            <p:ph type="sldNum" sz="quarter" idx="12"/>
          </p:nvPr>
        </p:nvSpPr>
        <p:spPr/>
        <p:txBody>
          <a:bodyPr/>
          <a:lstStyle/>
          <a:p>
            <a:fld id="{79451B83-9EE7-C84B-B254-35BC0D6F223F}" type="slidenum">
              <a:rPr lang="en-GB" smtClean="0"/>
              <a:t>‹#›</a:t>
            </a:fld>
            <a:endParaRPr lang="en-GB"/>
          </a:p>
        </p:txBody>
      </p:sp>
    </p:spTree>
    <p:extLst>
      <p:ext uri="{BB962C8B-B14F-4D97-AF65-F5344CB8AC3E}">
        <p14:creationId xmlns:p14="http://schemas.microsoft.com/office/powerpoint/2010/main" val="660160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BCB68-9DD3-194C-BB7D-B6B618FE9A98}"/>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BA6DCD9B-AB69-CA4F-BC1C-E755780E5F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5A90F6C-5377-0343-A998-944CA78685A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BB87C13C-10D5-8640-9AEB-7FE5E5C63D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918F389-5A94-1F4C-BA8A-BA45EEEC1CE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3795305E-FE7E-7F4E-A410-36679395373C}"/>
              </a:ext>
            </a:extLst>
          </p:cNvPr>
          <p:cNvSpPr>
            <a:spLocks noGrp="1"/>
          </p:cNvSpPr>
          <p:nvPr>
            <p:ph type="dt" sz="half" idx="10"/>
          </p:nvPr>
        </p:nvSpPr>
        <p:spPr/>
        <p:txBody>
          <a:bodyPr/>
          <a:lstStyle/>
          <a:p>
            <a:fld id="{A0853D4F-BDDB-F54E-B58E-0C659AD2A39B}" type="datetimeFigureOut">
              <a:rPr lang="en-GB" smtClean="0"/>
              <a:t>02/12/2022</a:t>
            </a:fld>
            <a:endParaRPr lang="en-GB"/>
          </a:p>
        </p:txBody>
      </p:sp>
      <p:sp>
        <p:nvSpPr>
          <p:cNvPr id="8" name="Footer Placeholder 7">
            <a:extLst>
              <a:ext uri="{FF2B5EF4-FFF2-40B4-BE49-F238E27FC236}">
                <a16:creationId xmlns:a16="http://schemas.microsoft.com/office/drawing/2014/main" id="{899283FA-610A-8B41-A3FC-CC303346C96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E088635-EE59-FC4C-9D91-D43B28D2DA8B}"/>
              </a:ext>
            </a:extLst>
          </p:cNvPr>
          <p:cNvSpPr>
            <a:spLocks noGrp="1"/>
          </p:cNvSpPr>
          <p:nvPr>
            <p:ph type="sldNum" sz="quarter" idx="12"/>
          </p:nvPr>
        </p:nvSpPr>
        <p:spPr/>
        <p:txBody>
          <a:bodyPr/>
          <a:lstStyle/>
          <a:p>
            <a:fld id="{79451B83-9EE7-C84B-B254-35BC0D6F223F}" type="slidenum">
              <a:rPr lang="en-GB" smtClean="0"/>
              <a:t>‹#›</a:t>
            </a:fld>
            <a:endParaRPr lang="en-GB"/>
          </a:p>
        </p:txBody>
      </p:sp>
    </p:spTree>
    <p:extLst>
      <p:ext uri="{BB962C8B-B14F-4D97-AF65-F5344CB8AC3E}">
        <p14:creationId xmlns:p14="http://schemas.microsoft.com/office/powerpoint/2010/main" val="2241276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03941-2F14-6340-90DE-2FC2B7AD78C0}"/>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599FC4AE-E8BA-404F-9304-EFDE1124F28F}"/>
              </a:ext>
            </a:extLst>
          </p:cNvPr>
          <p:cNvSpPr>
            <a:spLocks noGrp="1"/>
          </p:cNvSpPr>
          <p:nvPr>
            <p:ph type="dt" sz="half" idx="10"/>
          </p:nvPr>
        </p:nvSpPr>
        <p:spPr/>
        <p:txBody>
          <a:bodyPr/>
          <a:lstStyle/>
          <a:p>
            <a:fld id="{A0853D4F-BDDB-F54E-B58E-0C659AD2A39B}" type="datetimeFigureOut">
              <a:rPr lang="en-GB" smtClean="0"/>
              <a:t>02/12/2022</a:t>
            </a:fld>
            <a:endParaRPr lang="en-GB"/>
          </a:p>
        </p:txBody>
      </p:sp>
      <p:sp>
        <p:nvSpPr>
          <p:cNvPr id="4" name="Footer Placeholder 3">
            <a:extLst>
              <a:ext uri="{FF2B5EF4-FFF2-40B4-BE49-F238E27FC236}">
                <a16:creationId xmlns:a16="http://schemas.microsoft.com/office/drawing/2014/main" id="{9C97B5EF-F114-4640-807C-5789F619488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76A9795-7942-3F44-AA10-8EA30F8A8E49}"/>
              </a:ext>
            </a:extLst>
          </p:cNvPr>
          <p:cNvSpPr>
            <a:spLocks noGrp="1"/>
          </p:cNvSpPr>
          <p:nvPr>
            <p:ph type="sldNum" sz="quarter" idx="12"/>
          </p:nvPr>
        </p:nvSpPr>
        <p:spPr/>
        <p:txBody>
          <a:bodyPr/>
          <a:lstStyle/>
          <a:p>
            <a:fld id="{79451B83-9EE7-C84B-B254-35BC0D6F223F}" type="slidenum">
              <a:rPr lang="en-GB" smtClean="0"/>
              <a:t>‹#›</a:t>
            </a:fld>
            <a:endParaRPr lang="en-GB"/>
          </a:p>
        </p:txBody>
      </p:sp>
    </p:spTree>
    <p:extLst>
      <p:ext uri="{BB962C8B-B14F-4D97-AF65-F5344CB8AC3E}">
        <p14:creationId xmlns:p14="http://schemas.microsoft.com/office/powerpoint/2010/main" val="1267042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56A6E7-4883-884C-B8ED-103023F67D75}"/>
              </a:ext>
            </a:extLst>
          </p:cNvPr>
          <p:cNvSpPr>
            <a:spLocks noGrp="1"/>
          </p:cNvSpPr>
          <p:nvPr>
            <p:ph type="dt" sz="half" idx="10"/>
          </p:nvPr>
        </p:nvSpPr>
        <p:spPr/>
        <p:txBody>
          <a:bodyPr/>
          <a:lstStyle/>
          <a:p>
            <a:fld id="{A0853D4F-BDDB-F54E-B58E-0C659AD2A39B}" type="datetimeFigureOut">
              <a:rPr lang="en-GB" smtClean="0"/>
              <a:t>02/12/2022</a:t>
            </a:fld>
            <a:endParaRPr lang="en-GB"/>
          </a:p>
        </p:txBody>
      </p:sp>
      <p:sp>
        <p:nvSpPr>
          <p:cNvPr id="3" name="Footer Placeholder 2">
            <a:extLst>
              <a:ext uri="{FF2B5EF4-FFF2-40B4-BE49-F238E27FC236}">
                <a16:creationId xmlns:a16="http://schemas.microsoft.com/office/drawing/2014/main" id="{32839F9E-0B1C-5C46-B522-00280E39DD4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E456161-25C8-8B4F-A3A5-A5B8352E1DB3}"/>
              </a:ext>
            </a:extLst>
          </p:cNvPr>
          <p:cNvSpPr>
            <a:spLocks noGrp="1"/>
          </p:cNvSpPr>
          <p:nvPr>
            <p:ph type="sldNum" sz="quarter" idx="12"/>
          </p:nvPr>
        </p:nvSpPr>
        <p:spPr/>
        <p:txBody>
          <a:bodyPr/>
          <a:lstStyle/>
          <a:p>
            <a:fld id="{79451B83-9EE7-C84B-B254-35BC0D6F223F}" type="slidenum">
              <a:rPr lang="en-GB" smtClean="0"/>
              <a:t>‹#›</a:t>
            </a:fld>
            <a:endParaRPr lang="en-GB"/>
          </a:p>
        </p:txBody>
      </p:sp>
    </p:spTree>
    <p:extLst>
      <p:ext uri="{BB962C8B-B14F-4D97-AF65-F5344CB8AC3E}">
        <p14:creationId xmlns:p14="http://schemas.microsoft.com/office/powerpoint/2010/main" val="4252402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93FC2-A2AC-1440-946D-69648956859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D40DB3B6-4085-824F-9B10-9C34453608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7E385A7-83A3-5445-AD0B-4899386EE7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95F44D4-EE5B-5341-9289-8FADD842344E}"/>
              </a:ext>
            </a:extLst>
          </p:cNvPr>
          <p:cNvSpPr>
            <a:spLocks noGrp="1"/>
          </p:cNvSpPr>
          <p:nvPr>
            <p:ph type="dt" sz="half" idx="10"/>
          </p:nvPr>
        </p:nvSpPr>
        <p:spPr/>
        <p:txBody>
          <a:bodyPr/>
          <a:lstStyle/>
          <a:p>
            <a:fld id="{A0853D4F-BDDB-F54E-B58E-0C659AD2A39B}" type="datetimeFigureOut">
              <a:rPr lang="en-GB" smtClean="0"/>
              <a:t>02/12/2022</a:t>
            </a:fld>
            <a:endParaRPr lang="en-GB"/>
          </a:p>
        </p:txBody>
      </p:sp>
      <p:sp>
        <p:nvSpPr>
          <p:cNvPr id="6" name="Footer Placeholder 5">
            <a:extLst>
              <a:ext uri="{FF2B5EF4-FFF2-40B4-BE49-F238E27FC236}">
                <a16:creationId xmlns:a16="http://schemas.microsoft.com/office/drawing/2014/main" id="{9649B1CD-A38A-614D-B6A1-D572425F2FC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8C1A83C-DF9C-994B-B3AB-0B8090E5881D}"/>
              </a:ext>
            </a:extLst>
          </p:cNvPr>
          <p:cNvSpPr>
            <a:spLocks noGrp="1"/>
          </p:cNvSpPr>
          <p:nvPr>
            <p:ph type="sldNum" sz="quarter" idx="12"/>
          </p:nvPr>
        </p:nvSpPr>
        <p:spPr/>
        <p:txBody>
          <a:bodyPr/>
          <a:lstStyle/>
          <a:p>
            <a:fld id="{79451B83-9EE7-C84B-B254-35BC0D6F223F}" type="slidenum">
              <a:rPr lang="en-GB" smtClean="0"/>
              <a:t>‹#›</a:t>
            </a:fld>
            <a:endParaRPr lang="en-GB"/>
          </a:p>
        </p:txBody>
      </p:sp>
    </p:spTree>
    <p:extLst>
      <p:ext uri="{BB962C8B-B14F-4D97-AF65-F5344CB8AC3E}">
        <p14:creationId xmlns:p14="http://schemas.microsoft.com/office/powerpoint/2010/main" val="848293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1F984-65CA-C041-A462-F0888215222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1E7BE1E1-5312-C047-A111-444F721005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D07ECB0-5806-6E4C-A178-6DCEFFD92D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E1CBBA7-516A-2F4C-86E0-1268ED2278FC}"/>
              </a:ext>
            </a:extLst>
          </p:cNvPr>
          <p:cNvSpPr>
            <a:spLocks noGrp="1"/>
          </p:cNvSpPr>
          <p:nvPr>
            <p:ph type="dt" sz="half" idx="10"/>
          </p:nvPr>
        </p:nvSpPr>
        <p:spPr/>
        <p:txBody>
          <a:bodyPr/>
          <a:lstStyle/>
          <a:p>
            <a:fld id="{A0853D4F-BDDB-F54E-B58E-0C659AD2A39B}" type="datetimeFigureOut">
              <a:rPr lang="en-GB" smtClean="0"/>
              <a:t>02/12/2022</a:t>
            </a:fld>
            <a:endParaRPr lang="en-GB"/>
          </a:p>
        </p:txBody>
      </p:sp>
      <p:sp>
        <p:nvSpPr>
          <p:cNvPr id="6" name="Footer Placeholder 5">
            <a:extLst>
              <a:ext uri="{FF2B5EF4-FFF2-40B4-BE49-F238E27FC236}">
                <a16:creationId xmlns:a16="http://schemas.microsoft.com/office/drawing/2014/main" id="{8ED62EF2-3E27-E34B-BF70-02FB5DD1060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8D3407E-4EF4-0E48-AA61-A40B899B7B97}"/>
              </a:ext>
            </a:extLst>
          </p:cNvPr>
          <p:cNvSpPr>
            <a:spLocks noGrp="1"/>
          </p:cNvSpPr>
          <p:nvPr>
            <p:ph type="sldNum" sz="quarter" idx="12"/>
          </p:nvPr>
        </p:nvSpPr>
        <p:spPr/>
        <p:txBody>
          <a:bodyPr/>
          <a:lstStyle/>
          <a:p>
            <a:fld id="{79451B83-9EE7-C84B-B254-35BC0D6F223F}" type="slidenum">
              <a:rPr lang="en-GB" smtClean="0"/>
              <a:t>‹#›</a:t>
            </a:fld>
            <a:endParaRPr lang="en-GB"/>
          </a:p>
        </p:txBody>
      </p:sp>
    </p:spTree>
    <p:extLst>
      <p:ext uri="{BB962C8B-B14F-4D97-AF65-F5344CB8AC3E}">
        <p14:creationId xmlns:p14="http://schemas.microsoft.com/office/powerpoint/2010/main" val="825936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B891F5-7C61-7247-B8A9-1B38349677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7BB15488-1EFF-F045-919F-ADEC152995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6230A53-A656-B24D-9EAC-655DA9EE3D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853D4F-BDDB-F54E-B58E-0C659AD2A39B}" type="datetimeFigureOut">
              <a:rPr lang="en-GB" smtClean="0"/>
              <a:t>02/12/2022</a:t>
            </a:fld>
            <a:endParaRPr lang="en-GB"/>
          </a:p>
        </p:txBody>
      </p:sp>
      <p:sp>
        <p:nvSpPr>
          <p:cNvPr id="5" name="Footer Placeholder 4">
            <a:extLst>
              <a:ext uri="{FF2B5EF4-FFF2-40B4-BE49-F238E27FC236}">
                <a16:creationId xmlns:a16="http://schemas.microsoft.com/office/drawing/2014/main" id="{50EDEF0D-359F-BB49-881D-1FD9862524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510D148-A817-5B40-9EEB-DDA4E18228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451B83-9EE7-C84B-B254-35BC0D6F223F}" type="slidenum">
              <a:rPr lang="en-GB" smtClean="0"/>
              <a:t>‹#›</a:t>
            </a:fld>
            <a:endParaRPr lang="en-GB"/>
          </a:p>
        </p:txBody>
      </p:sp>
    </p:spTree>
    <p:extLst>
      <p:ext uri="{BB962C8B-B14F-4D97-AF65-F5344CB8AC3E}">
        <p14:creationId xmlns:p14="http://schemas.microsoft.com/office/powerpoint/2010/main" val="5884520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 Id="rId5" Type="http://schemas.openxmlformats.org/officeDocument/2006/relationships/image" Target="../media/image28.jp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youtu.be/4Zw0VVzK454"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emf"/></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0.jpg"/></Relationships>
</file>

<file path=ppt/slides/_rels/slide2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4.xml"/><Relationship Id="rId5" Type="http://schemas.openxmlformats.org/officeDocument/2006/relationships/image" Target="../media/image44.jpg"/><Relationship Id="rId4" Type="http://schemas.openxmlformats.org/officeDocument/2006/relationships/image" Target="../media/image43.jpg"/></Relationships>
</file>

<file path=ppt/slides/_rels/slide2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5.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3BCF5205-8DD7-E943-8BB8-E2441E9E9DE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152421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DF4EE-1D81-AE4C-BEA3-C6C2A7405BF1}"/>
              </a:ext>
            </a:extLst>
          </p:cNvPr>
          <p:cNvSpPr txBox="1">
            <a:spLocks/>
          </p:cNvSpPr>
          <p:nvPr/>
        </p:nvSpPr>
        <p:spPr>
          <a:xfrm>
            <a:off x="839788"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Yes!!!</a:t>
            </a:r>
          </a:p>
        </p:txBody>
      </p:sp>
      <p:pic>
        <p:nvPicPr>
          <p:cNvPr id="5" name="Picture 4" descr="A group of people posing for a photo&#10;&#10;Description automatically generated">
            <a:extLst>
              <a:ext uri="{FF2B5EF4-FFF2-40B4-BE49-F238E27FC236}">
                <a16:creationId xmlns:a16="http://schemas.microsoft.com/office/drawing/2014/main" id="{353A331A-AAC9-8442-82DC-747380758C50}"/>
              </a:ext>
            </a:extLst>
          </p:cNvPr>
          <p:cNvPicPr>
            <a:picLocks noChangeAspect="1"/>
          </p:cNvPicPr>
          <p:nvPr/>
        </p:nvPicPr>
        <p:blipFill>
          <a:blip r:embed="rId2"/>
          <a:stretch>
            <a:fillRect/>
          </a:stretch>
        </p:blipFill>
        <p:spPr>
          <a:xfrm>
            <a:off x="216131" y="1971557"/>
            <a:ext cx="6179127" cy="4634345"/>
          </a:xfrm>
          <a:prstGeom prst="rect">
            <a:avLst/>
          </a:prstGeom>
        </p:spPr>
      </p:pic>
      <p:pic>
        <p:nvPicPr>
          <p:cNvPr id="7" name="Picture 6" descr="A group of people laughing&#10;&#10;Description automatically generated with medium confidence">
            <a:extLst>
              <a:ext uri="{FF2B5EF4-FFF2-40B4-BE49-F238E27FC236}">
                <a16:creationId xmlns:a16="http://schemas.microsoft.com/office/drawing/2014/main" id="{A0E7F8A1-66E5-9B46-8663-B23CF2E21CB9}"/>
              </a:ext>
            </a:extLst>
          </p:cNvPr>
          <p:cNvPicPr>
            <a:picLocks noChangeAspect="1"/>
          </p:cNvPicPr>
          <p:nvPr/>
        </p:nvPicPr>
        <p:blipFill rotWithShape="1">
          <a:blip r:embed="rId3"/>
          <a:srcRect b="20802"/>
          <a:stretch/>
        </p:blipFill>
        <p:spPr>
          <a:xfrm>
            <a:off x="6096000" y="84256"/>
            <a:ext cx="6151208" cy="4288239"/>
          </a:xfrm>
          <a:prstGeom prst="rect">
            <a:avLst/>
          </a:prstGeom>
        </p:spPr>
      </p:pic>
    </p:spTree>
    <p:extLst>
      <p:ext uri="{BB962C8B-B14F-4D97-AF65-F5344CB8AC3E}">
        <p14:creationId xmlns:p14="http://schemas.microsoft.com/office/powerpoint/2010/main" val="29689166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11A38871-6349-024C-B667-029B18B35C3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94951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holding signs&#10;&#10;Description automatically generated">
            <a:extLst>
              <a:ext uri="{FF2B5EF4-FFF2-40B4-BE49-F238E27FC236}">
                <a16:creationId xmlns:a16="http://schemas.microsoft.com/office/drawing/2014/main" id="{5399FC4D-FDC0-6744-9579-5A1C4FBF8CA0}"/>
              </a:ext>
            </a:extLst>
          </p:cNvPr>
          <p:cNvPicPr>
            <a:picLocks noChangeAspect="1"/>
          </p:cNvPicPr>
          <p:nvPr/>
        </p:nvPicPr>
        <p:blipFill>
          <a:blip r:embed="rId2"/>
          <a:stretch>
            <a:fillRect/>
          </a:stretch>
        </p:blipFill>
        <p:spPr>
          <a:xfrm>
            <a:off x="580336" y="0"/>
            <a:ext cx="11031328" cy="6858000"/>
          </a:xfrm>
          <a:prstGeom prst="rect">
            <a:avLst/>
          </a:prstGeom>
        </p:spPr>
      </p:pic>
    </p:spTree>
    <p:extLst>
      <p:ext uri="{BB962C8B-B14F-4D97-AF65-F5344CB8AC3E}">
        <p14:creationId xmlns:p14="http://schemas.microsoft.com/office/powerpoint/2010/main" val="9247384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A0FC788-9BD7-BA4E-9411-6C313F8E9D21}"/>
              </a:ext>
            </a:extLst>
          </p:cNvPr>
          <p:cNvSpPr>
            <a:spLocks noGrp="1"/>
          </p:cNvSpPr>
          <p:nvPr>
            <p:ph type="ctrTitle"/>
          </p:nvPr>
        </p:nvSpPr>
        <p:spPr>
          <a:xfrm>
            <a:off x="1537097" y="1428750"/>
            <a:ext cx="9117807" cy="2105026"/>
          </a:xfrm>
        </p:spPr>
        <p:txBody>
          <a:bodyPr>
            <a:normAutofit/>
          </a:bodyPr>
          <a:lstStyle/>
          <a:p>
            <a:r>
              <a:rPr lang="en-GB" sz="4700"/>
              <a:t>2022 was another great year in the community and raising awareness</a:t>
            </a:r>
          </a:p>
        </p:txBody>
      </p:sp>
      <p:cxnSp>
        <p:nvCxnSpPr>
          <p:cNvPr id="11" name="Straight Connector 10">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53716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text, person, yellow, posing&#10;&#10;Description automatically generated">
            <a:extLst>
              <a:ext uri="{FF2B5EF4-FFF2-40B4-BE49-F238E27FC236}">
                <a16:creationId xmlns:a16="http://schemas.microsoft.com/office/drawing/2014/main" id="{D7E53DF4-E1A2-F54D-B1D4-7432E2A7D2A8}"/>
              </a:ext>
            </a:extLst>
          </p:cNvPr>
          <p:cNvPicPr>
            <a:picLocks noChangeAspect="1"/>
          </p:cNvPicPr>
          <p:nvPr/>
        </p:nvPicPr>
        <p:blipFill rotWithShape="1">
          <a:blip r:embed="rId3"/>
          <a:srcRect t="9918" r="-1" b="46038"/>
          <a:stretch/>
        </p:blipFill>
        <p:spPr>
          <a:xfrm>
            <a:off x="5162052" y="3272588"/>
            <a:ext cx="6105382" cy="3585411"/>
          </a:xfrm>
          <a:prstGeom prst="rect">
            <a:avLst/>
          </a:prstGeom>
        </p:spPr>
      </p:pic>
      <p:pic>
        <p:nvPicPr>
          <p:cNvPr id="3" name="Picture 2" descr="Text&#10;&#10;Description automatically generated">
            <a:extLst>
              <a:ext uri="{FF2B5EF4-FFF2-40B4-BE49-F238E27FC236}">
                <a16:creationId xmlns:a16="http://schemas.microsoft.com/office/drawing/2014/main" id="{381FCEA1-77FD-8446-B5F4-D8E0B3F496AD}"/>
              </a:ext>
            </a:extLst>
          </p:cNvPr>
          <p:cNvPicPr>
            <a:picLocks noChangeAspect="1"/>
          </p:cNvPicPr>
          <p:nvPr/>
        </p:nvPicPr>
        <p:blipFill rotWithShape="1">
          <a:blip r:embed="rId4"/>
          <a:srcRect l="4833" r="17141" b="-2"/>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9" name="Picture 8" descr="A picture containing grass, person&#10;&#10;Description automatically generated">
            <a:extLst>
              <a:ext uri="{FF2B5EF4-FFF2-40B4-BE49-F238E27FC236}">
                <a16:creationId xmlns:a16="http://schemas.microsoft.com/office/drawing/2014/main" id="{6BA39BFC-D092-544F-BE75-FFA71766C96B}"/>
              </a:ext>
            </a:extLst>
          </p:cNvPr>
          <p:cNvPicPr>
            <a:picLocks noChangeAspect="1"/>
          </p:cNvPicPr>
          <p:nvPr/>
        </p:nvPicPr>
        <p:blipFill rotWithShape="1">
          <a:blip r:embed="rId5"/>
          <a:srcRect l="9004" r="-1" b="-1"/>
          <a:stretch/>
        </p:blipFill>
        <p:spPr>
          <a:xfrm>
            <a:off x="7458302" y="-22547"/>
            <a:ext cx="3809132" cy="3139531"/>
          </a:xfrm>
          <a:prstGeom prst="rect">
            <a:avLst/>
          </a:prstGeom>
        </p:spPr>
      </p:pic>
      <p:pic>
        <p:nvPicPr>
          <p:cNvPr id="5" name="Picture 4" descr="A person and person posing for a picture&#10;&#10;Description automatically generated with low confidence">
            <a:extLst>
              <a:ext uri="{FF2B5EF4-FFF2-40B4-BE49-F238E27FC236}">
                <a16:creationId xmlns:a16="http://schemas.microsoft.com/office/drawing/2014/main" id="{EA64CE4F-110C-4E4C-B9DB-B7E39CBC931E}"/>
              </a:ext>
            </a:extLst>
          </p:cNvPr>
          <p:cNvPicPr>
            <a:picLocks noChangeAspect="1"/>
          </p:cNvPicPr>
          <p:nvPr/>
        </p:nvPicPr>
        <p:blipFill rotWithShape="1">
          <a:blip r:embed="rId6"/>
          <a:srcRect b="16043"/>
          <a:stretch/>
        </p:blipFill>
        <p:spPr>
          <a:xfrm>
            <a:off x="1" y="4065775"/>
            <a:ext cx="5001186" cy="2792224"/>
          </a:xfrm>
          <a:prstGeom prst="rect">
            <a:avLst/>
          </a:prstGeom>
        </p:spPr>
      </p:pic>
      <p:sp>
        <p:nvSpPr>
          <p:cNvPr id="23" name="Rectangle 22">
            <a:extLst>
              <a:ext uri="{FF2B5EF4-FFF2-40B4-BE49-F238E27FC236}">
                <a16:creationId xmlns:a16="http://schemas.microsoft.com/office/drawing/2014/main" id="{25414FA1-2D4C-41DB-83DE-4F3E38C10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1510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B770B6-CCCF-2A46-A150-8A5CCD3A7D78}"/>
              </a:ext>
            </a:extLst>
          </p:cNvPr>
          <p:cNvPicPr>
            <a:picLocks noChangeAspect="1"/>
          </p:cNvPicPr>
          <p:nvPr/>
        </p:nvPicPr>
        <p:blipFill>
          <a:blip r:embed="rId2"/>
          <a:stretch>
            <a:fillRect/>
          </a:stretch>
        </p:blipFill>
        <p:spPr>
          <a:xfrm>
            <a:off x="2005568" y="0"/>
            <a:ext cx="8180863" cy="6858000"/>
          </a:xfrm>
          <a:prstGeom prst="rect">
            <a:avLst/>
          </a:prstGeom>
        </p:spPr>
      </p:pic>
    </p:spTree>
    <p:extLst>
      <p:ext uri="{BB962C8B-B14F-4D97-AF65-F5344CB8AC3E}">
        <p14:creationId xmlns:p14="http://schemas.microsoft.com/office/powerpoint/2010/main" val="36373553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0" name="Rectangle 9">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 name="Picture 2" descr="A picture containing sky, outdoor, person, group&#10;&#10;Description automatically generated">
            <a:extLst>
              <a:ext uri="{FF2B5EF4-FFF2-40B4-BE49-F238E27FC236}">
                <a16:creationId xmlns:a16="http://schemas.microsoft.com/office/drawing/2014/main" id="{DEAB7FE1-2425-324B-AF1B-18CD2278932A}"/>
              </a:ext>
            </a:extLst>
          </p:cNvPr>
          <p:cNvPicPr>
            <a:picLocks noChangeAspect="1"/>
          </p:cNvPicPr>
          <p:nvPr/>
        </p:nvPicPr>
        <p:blipFill rotWithShape="1">
          <a:blip r:embed="rId2"/>
          <a:srcRect t="24821" r="1" b="11118"/>
          <a:stretch/>
        </p:blipFill>
        <p:spPr>
          <a:xfrm rot="21480000">
            <a:off x="1137837" y="1003258"/>
            <a:ext cx="9916327" cy="4764396"/>
          </a:xfrm>
          <a:prstGeom prst="rect">
            <a:avLst/>
          </a:prstGeom>
        </p:spPr>
      </p:pic>
    </p:spTree>
    <p:extLst>
      <p:ext uri="{BB962C8B-B14F-4D97-AF65-F5344CB8AC3E}">
        <p14:creationId xmlns:p14="http://schemas.microsoft.com/office/powerpoint/2010/main" val="5166833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3">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13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oup of people posing for a photo in front of a sign&#10;&#10;Description automatically generated">
            <a:extLst>
              <a:ext uri="{FF2B5EF4-FFF2-40B4-BE49-F238E27FC236}">
                <a16:creationId xmlns:a16="http://schemas.microsoft.com/office/drawing/2014/main" id="{D3017935-669C-2840-907A-3025A4A2FDD1}"/>
              </a:ext>
            </a:extLst>
          </p:cNvPr>
          <p:cNvPicPr>
            <a:picLocks noChangeAspect="1"/>
          </p:cNvPicPr>
          <p:nvPr/>
        </p:nvPicPr>
        <p:blipFill>
          <a:blip r:embed="rId2"/>
          <a:stretch>
            <a:fillRect/>
          </a:stretch>
        </p:blipFill>
        <p:spPr>
          <a:xfrm>
            <a:off x="945794" y="643467"/>
            <a:ext cx="2475653" cy="2475653"/>
          </a:xfrm>
          <a:prstGeom prst="rect">
            <a:avLst/>
          </a:prstGeom>
        </p:spPr>
      </p:pic>
      <p:sp>
        <p:nvSpPr>
          <p:cNvPr id="18" name="Rectangle 17">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D548CDE5-FC94-5B47-86EF-1FEFF62E4C41}"/>
              </a:ext>
            </a:extLst>
          </p:cNvPr>
          <p:cNvPicPr>
            <a:picLocks noChangeAspect="1"/>
          </p:cNvPicPr>
          <p:nvPr/>
        </p:nvPicPr>
        <p:blipFill>
          <a:blip r:embed="rId3"/>
          <a:stretch>
            <a:fillRect/>
          </a:stretch>
        </p:blipFill>
        <p:spPr>
          <a:xfrm>
            <a:off x="939205" y="3748194"/>
            <a:ext cx="2471631" cy="2471631"/>
          </a:xfrm>
          <a:prstGeom prst="rect">
            <a:avLst/>
          </a:prstGeom>
        </p:spPr>
      </p:pic>
      <p:sp>
        <p:nvSpPr>
          <p:cNvPr id="20" name="Rectangle 19">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 text, website&#10;&#10;Description automatically generated">
            <a:extLst>
              <a:ext uri="{FF2B5EF4-FFF2-40B4-BE49-F238E27FC236}">
                <a16:creationId xmlns:a16="http://schemas.microsoft.com/office/drawing/2014/main" id="{2F42FB97-DEEF-0448-AD67-69DCB1A5B349}"/>
              </a:ext>
            </a:extLst>
          </p:cNvPr>
          <p:cNvPicPr>
            <a:picLocks noChangeAspect="1"/>
          </p:cNvPicPr>
          <p:nvPr/>
        </p:nvPicPr>
        <p:blipFill>
          <a:blip r:embed="rId4"/>
          <a:stretch>
            <a:fillRect/>
          </a:stretch>
        </p:blipFill>
        <p:spPr>
          <a:xfrm>
            <a:off x="4381676" y="1153291"/>
            <a:ext cx="3252903" cy="4565478"/>
          </a:xfrm>
          <a:prstGeom prst="rect">
            <a:avLst/>
          </a:prstGeom>
        </p:spPr>
      </p:pic>
      <p:sp>
        <p:nvSpPr>
          <p:cNvPr id="22" name="Rectangle 21">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524" y="487090"/>
            <a:ext cx="3588174"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posing for a photo&#10;&#10;Description automatically generated">
            <a:extLst>
              <a:ext uri="{FF2B5EF4-FFF2-40B4-BE49-F238E27FC236}">
                <a16:creationId xmlns:a16="http://schemas.microsoft.com/office/drawing/2014/main" id="{640ACEC1-668E-2A46-B2FB-77B7BA689C0F}"/>
              </a:ext>
            </a:extLst>
          </p:cNvPr>
          <p:cNvPicPr>
            <a:picLocks noChangeAspect="1"/>
          </p:cNvPicPr>
          <p:nvPr/>
        </p:nvPicPr>
        <p:blipFill>
          <a:blip r:embed="rId5"/>
          <a:stretch>
            <a:fillRect/>
          </a:stretch>
        </p:blipFill>
        <p:spPr>
          <a:xfrm>
            <a:off x="8313518" y="1809578"/>
            <a:ext cx="3252903" cy="3252903"/>
          </a:xfrm>
          <a:prstGeom prst="rect">
            <a:avLst/>
          </a:prstGeom>
        </p:spPr>
      </p:pic>
    </p:spTree>
    <p:extLst>
      <p:ext uri="{BB962C8B-B14F-4D97-AF65-F5344CB8AC3E}">
        <p14:creationId xmlns:p14="http://schemas.microsoft.com/office/powerpoint/2010/main" val="34077406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9">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1">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person, indoor, standing&#10;&#10;Description automatically generated">
            <a:extLst>
              <a:ext uri="{FF2B5EF4-FFF2-40B4-BE49-F238E27FC236}">
                <a16:creationId xmlns:a16="http://schemas.microsoft.com/office/drawing/2014/main" id="{58826CF6-7996-8D42-B6E4-DBE78DC815AC}"/>
              </a:ext>
            </a:extLst>
          </p:cNvPr>
          <p:cNvPicPr>
            <a:picLocks noChangeAspect="1"/>
          </p:cNvPicPr>
          <p:nvPr/>
        </p:nvPicPr>
        <p:blipFill rotWithShape="1">
          <a:blip r:embed="rId2"/>
          <a:srcRect l="29667" r="1273" b="-1"/>
          <a:stretch/>
        </p:blipFill>
        <p:spPr>
          <a:xfrm>
            <a:off x="6421035" y="643467"/>
            <a:ext cx="5129784" cy="5571066"/>
          </a:xfrm>
          <a:prstGeom prst="rect">
            <a:avLst/>
          </a:prstGeom>
        </p:spPr>
      </p:pic>
      <p:sp>
        <p:nvSpPr>
          <p:cNvPr id="22" name="Rectangle 13">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sitting on a bench&#10;&#10;Description automatically generated with low confidence">
            <a:extLst>
              <a:ext uri="{FF2B5EF4-FFF2-40B4-BE49-F238E27FC236}">
                <a16:creationId xmlns:a16="http://schemas.microsoft.com/office/drawing/2014/main" id="{C235E161-47A0-E54A-BA35-6EBDD2A515DD}"/>
              </a:ext>
            </a:extLst>
          </p:cNvPr>
          <p:cNvPicPr>
            <a:picLocks noChangeAspect="1"/>
          </p:cNvPicPr>
          <p:nvPr/>
        </p:nvPicPr>
        <p:blipFill rotWithShape="1">
          <a:blip r:embed="rId3"/>
          <a:srcRect l="6160" r="1761"/>
          <a:stretch/>
        </p:blipFill>
        <p:spPr>
          <a:xfrm>
            <a:off x="641180" y="643467"/>
            <a:ext cx="5129784" cy="5571066"/>
          </a:xfrm>
          <a:prstGeom prst="rect">
            <a:avLst/>
          </a:prstGeom>
        </p:spPr>
      </p:pic>
    </p:spTree>
    <p:extLst>
      <p:ext uri="{BB962C8B-B14F-4D97-AF65-F5344CB8AC3E}">
        <p14:creationId xmlns:p14="http://schemas.microsoft.com/office/powerpoint/2010/main" val="37768652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0" name="Rectangle 9">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 name="Picture 2" descr="A group of people posing for a photo&#10;&#10;Description automatically generated with medium confidence">
            <a:hlinkClick r:id="rId3"/>
            <a:extLst>
              <a:ext uri="{FF2B5EF4-FFF2-40B4-BE49-F238E27FC236}">
                <a16:creationId xmlns:a16="http://schemas.microsoft.com/office/drawing/2014/main" id="{3F1BA622-ECC2-554F-923E-31BAF6015424}"/>
              </a:ext>
            </a:extLst>
          </p:cNvPr>
          <p:cNvPicPr>
            <a:picLocks noChangeAspect="1"/>
          </p:cNvPicPr>
          <p:nvPr/>
        </p:nvPicPr>
        <p:blipFill rotWithShape="1">
          <a:blip r:embed="rId4"/>
          <a:srcRect t="4047" r="1" b="38585"/>
          <a:stretch/>
        </p:blipFill>
        <p:spPr>
          <a:xfrm rot="21480000">
            <a:off x="1137837" y="1003258"/>
            <a:ext cx="9916327" cy="4764396"/>
          </a:xfrm>
          <a:prstGeom prst="rect">
            <a:avLst/>
          </a:prstGeom>
        </p:spPr>
      </p:pic>
    </p:spTree>
    <p:extLst>
      <p:ext uri="{BB962C8B-B14F-4D97-AF65-F5344CB8AC3E}">
        <p14:creationId xmlns:p14="http://schemas.microsoft.com/office/powerpoint/2010/main" val="4095297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0829C9-DF05-9648-B748-C68D28821760}"/>
              </a:ext>
            </a:extLst>
          </p:cNvPr>
          <p:cNvSpPr>
            <a:spLocks noGrp="1"/>
          </p:cNvSpPr>
          <p:nvPr>
            <p:ph type="ctrTitle"/>
          </p:nvPr>
        </p:nvSpPr>
        <p:spPr>
          <a:xfrm>
            <a:off x="7380408" y="743446"/>
            <a:ext cx="4278192" cy="4727455"/>
          </a:xfrm>
          <a:noFill/>
        </p:spPr>
        <p:txBody>
          <a:bodyPr>
            <a:normAutofit fontScale="90000"/>
          </a:bodyPr>
          <a:lstStyle/>
          <a:p>
            <a:pPr algn="l"/>
            <a:r>
              <a:rPr lang="en-GB" sz="4800" b="1" dirty="0"/>
              <a:t>* Welcome</a:t>
            </a:r>
            <a:br>
              <a:rPr lang="en-GB" sz="4800" b="1" dirty="0"/>
            </a:br>
            <a:r>
              <a:rPr lang="en-GB" sz="4800" b="1" dirty="0"/>
              <a:t>* 2022</a:t>
            </a:r>
            <a:br>
              <a:rPr lang="en-GB" sz="4800" b="1" dirty="0"/>
            </a:br>
            <a:r>
              <a:rPr lang="en-GB" sz="4800" b="1" dirty="0"/>
              <a:t>* Guest Speaker:     Adrian </a:t>
            </a:r>
            <a:r>
              <a:rPr lang="en-GB" sz="4800" b="1" dirty="0" err="1"/>
              <a:t>Sarchet</a:t>
            </a:r>
            <a:br>
              <a:rPr lang="en-GB" sz="4800" b="1" dirty="0"/>
            </a:br>
            <a:r>
              <a:rPr lang="en-GB" sz="4800" b="1" dirty="0"/>
              <a:t>* Close </a:t>
            </a:r>
            <a:br>
              <a:rPr lang="en-GB" sz="5200" b="1" dirty="0"/>
            </a:br>
            <a:br>
              <a:rPr lang="en-GB" sz="5200" b="1" dirty="0"/>
            </a:br>
            <a:endParaRPr lang="en-GB" sz="5200" b="1" dirty="0"/>
          </a:p>
        </p:txBody>
      </p:sp>
      <p:pic>
        <p:nvPicPr>
          <p:cNvPr id="5" name="Picture 4" descr="Icon&#10;&#10;Description automatically generated with medium confidence">
            <a:extLst>
              <a:ext uri="{FF2B5EF4-FFF2-40B4-BE49-F238E27FC236}">
                <a16:creationId xmlns:a16="http://schemas.microsoft.com/office/drawing/2014/main" id="{692BE651-0155-CB4A-B2DD-9ECAAC4D0716}"/>
              </a:ext>
            </a:extLst>
          </p:cNvPr>
          <p:cNvPicPr>
            <a:picLocks noChangeAspect="1"/>
          </p:cNvPicPr>
          <p:nvPr/>
        </p:nvPicPr>
        <p:blipFill rotWithShape="1">
          <a:blip r:embed="rId2"/>
          <a:srcRect t="1929" r="-1" b="-1"/>
          <a:stretch/>
        </p:blipFill>
        <p:spPr>
          <a:xfrm>
            <a:off x="20" y="10"/>
            <a:ext cx="6992881" cy="6857990"/>
          </a:xfrm>
          <a:prstGeom prst="rect">
            <a:avLst/>
          </a:prstGeom>
        </p:spPr>
      </p:pic>
      <p:sp>
        <p:nvSpPr>
          <p:cNvPr id="3" name="TextBox 2">
            <a:extLst>
              <a:ext uri="{FF2B5EF4-FFF2-40B4-BE49-F238E27FC236}">
                <a16:creationId xmlns:a16="http://schemas.microsoft.com/office/drawing/2014/main" id="{FAFD7F77-BCBE-6B47-B1A8-ACF3EE326F13}"/>
              </a:ext>
            </a:extLst>
          </p:cNvPr>
          <p:cNvSpPr txBox="1"/>
          <p:nvPr/>
        </p:nvSpPr>
        <p:spPr>
          <a:xfrm>
            <a:off x="533400" y="991419"/>
            <a:ext cx="5417948" cy="1938992"/>
          </a:xfrm>
          <a:prstGeom prst="rect">
            <a:avLst/>
          </a:prstGeom>
          <a:solidFill>
            <a:schemeClr val="bg1"/>
          </a:solidFill>
        </p:spPr>
        <p:txBody>
          <a:bodyPr wrap="square" rtlCol="0">
            <a:spAutoFit/>
          </a:bodyPr>
          <a:lstStyle/>
          <a:p>
            <a:r>
              <a:rPr lang="en-GB" sz="4000" dirty="0"/>
              <a:t>We welcome members, partners and supporters to our end of year event </a:t>
            </a:r>
          </a:p>
        </p:txBody>
      </p:sp>
    </p:spTree>
    <p:extLst>
      <p:ext uri="{BB962C8B-B14F-4D97-AF65-F5344CB8AC3E}">
        <p14:creationId xmlns:p14="http://schemas.microsoft.com/office/powerpoint/2010/main" val="10937146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17" name="Rectangle 13">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6" name="Rectangle 15">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 name="Picture 2" descr="A group of people holding signs&#10;&#10;Description automatically generated">
            <a:extLst>
              <a:ext uri="{FF2B5EF4-FFF2-40B4-BE49-F238E27FC236}">
                <a16:creationId xmlns:a16="http://schemas.microsoft.com/office/drawing/2014/main" id="{35B72694-90FF-D846-B199-3386CFE01D29}"/>
              </a:ext>
            </a:extLst>
          </p:cNvPr>
          <p:cNvPicPr>
            <a:picLocks noChangeAspect="1"/>
          </p:cNvPicPr>
          <p:nvPr/>
        </p:nvPicPr>
        <p:blipFill rotWithShape="1">
          <a:blip r:embed="rId3"/>
          <a:srcRect t="17347" r="1" b="1220"/>
          <a:stretch/>
        </p:blipFill>
        <p:spPr>
          <a:xfrm rot="21480000">
            <a:off x="1137837" y="1003258"/>
            <a:ext cx="9916327" cy="4764396"/>
          </a:xfrm>
          <a:prstGeom prst="rect">
            <a:avLst/>
          </a:prstGeom>
        </p:spPr>
      </p:pic>
    </p:spTree>
    <p:extLst>
      <p:ext uri="{BB962C8B-B14F-4D97-AF65-F5344CB8AC3E}">
        <p14:creationId xmlns:p14="http://schemas.microsoft.com/office/powerpoint/2010/main" val="25408201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round a table&#10;&#10;Description automatically generated with medium confidence">
            <a:extLst>
              <a:ext uri="{FF2B5EF4-FFF2-40B4-BE49-F238E27FC236}">
                <a16:creationId xmlns:a16="http://schemas.microsoft.com/office/drawing/2014/main" id="{E009CA5C-96A8-9E41-9A85-07DA4349BA1B}"/>
              </a:ext>
            </a:extLst>
          </p:cNvPr>
          <p:cNvPicPr>
            <a:picLocks noChangeAspect="1"/>
          </p:cNvPicPr>
          <p:nvPr/>
        </p:nvPicPr>
        <p:blipFill>
          <a:blip r:embed="rId2"/>
          <a:stretch>
            <a:fillRect/>
          </a:stretch>
        </p:blipFill>
        <p:spPr>
          <a:xfrm>
            <a:off x="604058" y="580044"/>
            <a:ext cx="4699462" cy="4699462"/>
          </a:xfrm>
          <a:prstGeom prst="rect">
            <a:avLst/>
          </a:prstGeom>
        </p:spPr>
      </p:pic>
      <p:sp>
        <p:nvSpPr>
          <p:cNvPr id="4" name="TextBox 3">
            <a:extLst>
              <a:ext uri="{FF2B5EF4-FFF2-40B4-BE49-F238E27FC236}">
                <a16:creationId xmlns:a16="http://schemas.microsoft.com/office/drawing/2014/main" id="{D313A83C-18E0-054E-814B-2383188A0EDE}"/>
              </a:ext>
            </a:extLst>
          </p:cNvPr>
          <p:cNvSpPr txBox="1"/>
          <p:nvPr/>
        </p:nvSpPr>
        <p:spPr>
          <a:xfrm>
            <a:off x="7431578" y="1529542"/>
            <a:ext cx="4156364" cy="369332"/>
          </a:xfrm>
          <a:prstGeom prst="rect">
            <a:avLst/>
          </a:prstGeom>
          <a:noFill/>
        </p:spPr>
        <p:txBody>
          <a:bodyPr wrap="square" rtlCol="0">
            <a:spAutoFit/>
          </a:bodyPr>
          <a:lstStyle/>
          <a:p>
            <a:r>
              <a:rPr lang="en-GB" dirty="0"/>
              <a:t>Social policy</a:t>
            </a:r>
          </a:p>
        </p:txBody>
      </p:sp>
      <p:pic>
        <p:nvPicPr>
          <p:cNvPr id="6" name="Picture 5" descr="A person standing next to a sign&#10;&#10;Description automatically generated with medium confidence">
            <a:extLst>
              <a:ext uri="{FF2B5EF4-FFF2-40B4-BE49-F238E27FC236}">
                <a16:creationId xmlns:a16="http://schemas.microsoft.com/office/drawing/2014/main" id="{DAFA0B97-9ADE-D44C-A5AA-8165A566D657}"/>
              </a:ext>
            </a:extLst>
          </p:cNvPr>
          <p:cNvPicPr>
            <a:picLocks noChangeAspect="1"/>
          </p:cNvPicPr>
          <p:nvPr/>
        </p:nvPicPr>
        <p:blipFill>
          <a:blip r:embed="rId3"/>
          <a:stretch>
            <a:fillRect/>
          </a:stretch>
        </p:blipFill>
        <p:spPr>
          <a:xfrm>
            <a:off x="6417426" y="3574908"/>
            <a:ext cx="5303520" cy="2768437"/>
          </a:xfrm>
          <a:prstGeom prst="rect">
            <a:avLst/>
          </a:prstGeom>
        </p:spPr>
      </p:pic>
    </p:spTree>
    <p:extLst>
      <p:ext uri="{BB962C8B-B14F-4D97-AF65-F5344CB8AC3E}">
        <p14:creationId xmlns:p14="http://schemas.microsoft.com/office/powerpoint/2010/main" val="29485248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EA7D0-1119-0441-8ECF-8A62FBDCDA99}"/>
              </a:ext>
            </a:extLst>
          </p:cNvPr>
          <p:cNvSpPr>
            <a:spLocks noGrp="1"/>
          </p:cNvSpPr>
          <p:nvPr>
            <p:ph type="title"/>
          </p:nvPr>
        </p:nvSpPr>
        <p:spPr/>
        <p:txBody>
          <a:bodyPr/>
          <a:lstStyle/>
          <a:p>
            <a:r>
              <a:rPr lang="en-GB" dirty="0"/>
              <a:t>Thank you to our funders</a:t>
            </a:r>
          </a:p>
        </p:txBody>
      </p:sp>
      <p:pic>
        <p:nvPicPr>
          <p:cNvPr id="26" name="Content Placeholder 25" descr="A group of people posing for a photo&#10;&#10;Description automatically generated">
            <a:extLst>
              <a:ext uri="{FF2B5EF4-FFF2-40B4-BE49-F238E27FC236}">
                <a16:creationId xmlns:a16="http://schemas.microsoft.com/office/drawing/2014/main" id="{19F9890E-8B89-6C44-8E2F-E9814C1C5372}"/>
              </a:ext>
            </a:extLst>
          </p:cNvPr>
          <p:cNvPicPr>
            <a:picLocks noGrp="1" noChangeAspect="1"/>
          </p:cNvPicPr>
          <p:nvPr>
            <p:ph sz="half" idx="1"/>
          </p:nvPr>
        </p:nvPicPr>
        <p:blipFill>
          <a:blip r:embed="rId2"/>
          <a:stretch>
            <a:fillRect/>
          </a:stretch>
        </p:blipFill>
        <p:spPr>
          <a:xfrm>
            <a:off x="7612765" y="365125"/>
            <a:ext cx="4035058" cy="4351338"/>
          </a:xfrm>
        </p:spPr>
      </p:pic>
      <p:pic>
        <p:nvPicPr>
          <p:cNvPr id="28" name="Picture 27" descr="A picture containing text&#10;&#10;Description automatically generated">
            <a:extLst>
              <a:ext uri="{FF2B5EF4-FFF2-40B4-BE49-F238E27FC236}">
                <a16:creationId xmlns:a16="http://schemas.microsoft.com/office/drawing/2014/main" id="{9E79DCF5-422F-3442-81CD-75A5163F1167}"/>
              </a:ext>
            </a:extLst>
          </p:cNvPr>
          <p:cNvPicPr>
            <a:picLocks noChangeAspect="1"/>
          </p:cNvPicPr>
          <p:nvPr/>
        </p:nvPicPr>
        <p:blipFill>
          <a:blip r:embed="rId3"/>
          <a:stretch>
            <a:fillRect/>
          </a:stretch>
        </p:blipFill>
        <p:spPr>
          <a:xfrm>
            <a:off x="721820" y="5300316"/>
            <a:ext cx="7467961" cy="1325563"/>
          </a:xfrm>
          <a:prstGeom prst="rect">
            <a:avLst/>
          </a:prstGeom>
        </p:spPr>
      </p:pic>
      <p:pic>
        <p:nvPicPr>
          <p:cNvPr id="32" name="Picture 31">
            <a:extLst>
              <a:ext uri="{FF2B5EF4-FFF2-40B4-BE49-F238E27FC236}">
                <a16:creationId xmlns:a16="http://schemas.microsoft.com/office/drawing/2014/main" id="{09FF9D8F-DE69-B440-B603-D59F90C50B3E}"/>
              </a:ext>
            </a:extLst>
          </p:cNvPr>
          <p:cNvPicPr>
            <a:picLocks noChangeAspect="1"/>
          </p:cNvPicPr>
          <p:nvPr/>
        </p:nvPicPr>
        <p:blipFill>
          <a:blip r:embed="rId4"/>
          <a:stretch>
            <a:fillRect/>
          </a:stretch>
        </p:blipFill>
        <p:spPr>
          <a:xfrm>
            <a:off x="4455800" y="3135486"/>
            <a:ext cx="3132859" cy="1872904"/>
          </a:xfrm>
          <a:prstGeom prst="rect">
            <a:avLst/>
          </a:prstGeom>
        </p:spPr>
      </p:pic>
      <p:pic>
        <p:nvPicPr>
          <p:cNvPr id="34" name="Picture 33">
            <a:extLst>
              <a:ext uri="{FF2B5EF4-FFF2-40B4-BE49-F238E27FC236}">
                <a16:creationId xmlns:a16="http://schemas.microsoft.com/office/drawing/2014/main" id="{D1ED7FEE-7A8D-9F4B-8335-085226C5DCE6}"/>
              </a:ext>
            </a:extLst>
          </p:cNvPr>
          <p:cNvPicPr>
            <a:picLocks noChangeAspect="1"/>
          </p:cNvPicPr>
          <p:nvPr/>
        </p:nvPicPr>
        <p:blipFill>
          <a:blip r:embed="rId5"/>
          <a:stretch>
            <a:fillRect/>
          </a:stretch>
        </p:blipFill>
        <p:spPr>
          <a:xfrm>
            <a:off x="544177" y="1272973"/>
            <a:ext cx="4324527" cy="2003136"/>
          </a:xfrm>
          <a:prstGeom prst="rect">
            <a:avLst/>
          </a:prstGeom>
        </p:spPr>
      </p:pic>
    </p:spTree>
    <p:extLst>
      <p:ext uri="{BB962C8B-B14F-4D97-AF65-F5344CB8AC3E}">
        <p14:creationId xmlns:p14="http://schemas.microsoft.com/office/powerpoint/2010/main" val="26547348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Shape 16">
            <a:extLst>
              <a:ext uri="{FF2B5EF4-FFF2-40B4-BE49-F238E27FC236}">
                <a16:creationId xmlns:a16="http://schemas.microsoft.com/office/drawing/2014/main" id="{83BCB34A-2F40-4F41-8488-A134C1C15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5" y="340424"/>
            <a:ext cx="4630139" cy="5265795"/>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F78382DC-4207-465E-B379-1E16448A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1780" y="1071563"/>
            <a:ext cx="7290218" cy="5242298"/>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Graphical user interface, text, application&#10;&#10;Description automatically generated">
            <a:extLst>
              <a:ext uri="{FF2B5EF4-FFF2-40B4-BE49-F238E27FC236}">
                <a16:creationId xmlns:a16="http://schemas.microsoft.com/office/drawing/2014/main" id="{05DF91A0-8E02-1D48-9615-A869F2133E44}"/>
              </a:ext>
            </a:extLst>
          </p:cNvPr>
          <p:cNvPicPr>
            <a:picLocks noChangeAspect="1"/>
          </p:cNvPicPr>
          <p:nvPr/>
        </p:nvPicPr>
        <p:blipFill>
          <a:blip r:embed="rId3"/>
          <a:stretch>
            <a:fillRect/>
          </a:stretch>
        </p:blipFill>
        <p:spPr>
          <a:xfrm>
            <a:off x="73746" y="1978428"/>
            <a:ext cx="4363631" cy="1714283"/>
          </a:xfrm>
          <a:prstGeom prst="rect">
            <a:avLst/>
          </a:prstGeom>
        </p:spPr>
      </p:pic>
      <p:pic>
        <p:nvPicPr>
          <p:cNvPr id="5" name="Picture 4" descr="A group of women posing for a photo&#10;&#10;Description automatically generated">
            <a:extLst>
              <a:ext uri="{FF2B5EF4-FFF2-40B4-BE49-F238E27FC236}">
                <a16:creationId xmlns:a16="http://schemas.microsoft.com/office/drawing/2014/main" id="{200DCE4F-510A-784F-AF70-C188CECCD830}"/>
              </a:ext>
            </a:extLst>
          </p:cNvPr>
          <p:cNvPicPr>
            <a:picLocks noChangeAspect="1"/>
          </p:cNvPicPr>
          <p:nvPr/>
        </p:nvPicPr>
        <p:blipFill>
          <a:blip r:embed="rId4"/>
          <a:stretch>
            <a:fillRect/>
          </a:stretch>
        </p:blipFill>
        <p:spPr>
          <a:xfrm>
            <a:off x="5661398" y="1728940"/>
            <a:ext cx="5178398" cy="3883797"/>
          </a:xfrm>
          <a:prstGeom prst="rect">
            <a:avLst/>
          </a:prstGeom>
        </p:spPr>
      </p:pic>
    </p:spTree>
    <p:extLst>
      <p:ext uri="{BB962C8B-B14F-4D97-AF65-F5344CB8AC3E}">
        <p14:creationId xmlns:p14="http://schemas.microsoft.com/office/powerpoint/2010/main" val="16126664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EA7D0-1119-0441-8ECF-8A62FBDCDA99}"/>
              </a:ext>
            </a:extLst>
          </p:cNvPr>
          <p:cNvSpPr>
            <a:spLocks noGrp="1"/>
          </p:cNvSpPr>
          <p:nvPr>
            <p:ph type="title"/>
          </p:nvPr>
        </p:nvSpPr>
        <p:spPr/>
        <p:txBody>
          <a:bodyPr/>
          <a:lstStyle/>
          <a:p>
            <a:r>
              <a:rPr lang="en-GB" dirty="0"/>
              <a:t>Thank you to our board and advisors</a:t>
            </a:r>
          </a:p>
        </p:txBody>
      </p:sp>
      <p:pic>
        <p:nvPicPr>
          <p:cNvPr id="6" name="Content Placeholder 5" descr="A person smiling in front of a bookshelf&#10;&#10;Description automatically generated with medium confidence">
            <a:extLst>
              <a:ext uri="{FF2B5EF4-FFF2-40B4-BE49-F238E27FC236}">
                <a16:creationId xmlns:a16="http://schemas.microsoft.com/office/drawing/2014/main" id="{AF9E38EE-7C0F-0E41-B59C-727E8AE1C4A3}"/>
              </a:ext>
            </a:extLst>
          </p:cNvPr>
          <p:cNvPicPr>
            <a:picLocks noGrp="1" noChangeAspect="1"/>
          </p:cNvPicPr>
          <p:nvPr>
            <p:ph sz="half" idx="1"/>
          </p:nvPr>
        </p:nvPicPr>
        <p:blipFill rotWithShape="1">
          <a:blip r:embed="rId2"/>
          <a:srcRect l="18445" t="3014" r="13478" b="17284"/>
          <a:stretch/>
        </p:blipFill>
        <p:spPr>
          <a:xfrm>
            <a:off x="358833" y="4299501"/>
            <a:ext cx="2809703" cy="2193374"/>
          </a:xfrm>
        </p:spPr>
      </p:pic>
      <p:pic>
        <p:nvPicPr>
          <p:cNvPr id="14" name="Picture 13" descr="A person standing in front of a bookshelf&#10;&#10;Description automatically generated">
            <a:extLst>
              <a:ext uri="{FF2B5EF4-FFF2-40B4-BE49-F238E27FC236}">
                <a16:creationId xmlns:a16="http://schemas.microsoft.com/office/drawing/2014/main" id="{18F905C7-5791-8247-9E36-6D309C58D84F}"/>
              </a:ext>
            </a:extLst>
          </p:cNvPr>
          <p:cNvPicPr>
            <a:picLocks noChangeAspect="1"/>
          </p:cNvPicPr>
          <p:nvPr/>
        </p:nvPicPr>
        <p:blipFill rotWithShape="1">
          <a:blip r:embed="rId3"/>
          <a:srcRect l="18369" t="18233" r="29889" b="11822"/>
          <a:stretch/>
        </p:blipFill>
        <p:spPr>
          <a:xfrm>
            <a:off x="358834" y="1574660"/>
            <a:ext cx="2809702" cy="2532178"/>
          </a:xfrm>
          <a:prstGeom prst="rect">
            <a:avLst/>
          </a:prstGeom>
        </p:spPr>
      </p:pic>
      <p:pic>
        <p:nvPicPr>
          <p:cNvPr id="18" name="Picture 17" descr="A person wearing glasses&#10;&#10;Description automatically generated with low confidence">
            <a:extLst>
              <a:ext uri="{FF2B5EF4-FFF2-40B4-BE49-F238E27FC236}">
                <a16:creationId xmlns:a16="http://schemas.microsoft.com/office/drawing/2014/main" id="{AFBD05D0-26A4-204B-988E-51B6A89B4D3F}"/>
              </a:ext>
            </a:extLst>
          </p:cNvPr>
          <p:cNvPicPr>
            <a:picLocks noChangeAspect="1"/>
          </p:cNvPicPr>
          <p:nvPr/>
        </p:nvPicPr>
        <p:blipFill>
          <a:blip r:embed="rId4"/>
          <a:stretch>
            <a:fillRect/>
          </a:stretch>
        </p:blipFill>
        <p:spPr>
          <a:xfrm>
            <a:off x="4572000" y="1905000"/>
            <a:ext cx="3048000" cy="3048000"/>
          </a:xfrm>
          <a:prstGeom prst="rect">
            <a:avLst/>
          </a:prstGeom>
        </p:spPr>
      </p:pic>
      <p:pic>
        <p:nvPicPr>
          <p:cNvPr id="20" name="Picture 19" descr="A group of people posing for a photo&#10;&#10;Description automatically generated">
            <a:extLst>
              <a:ext uri="{FF2B5EF4-FFF2-40B4-BE49-F238E27FC236}">
                <a16:creationId xmlns:a16="http://schemas.microsoft.com/office/drawing/2014/main" id="{B2A603D0-B496-6049-B8E7-26B1F6D6CF13}"/>
              </a:ext>
            </a:extLst>
          </p:cNvPr>
          <p:cNvPicPr>
            <a:picLocks noChangeAspect="1"/>
          </p:cNvPicPr>
          <p:nvPr/>
        </p:nvPicPr>
        <p:blipFill rotWithShape="1">
          <a:blip r:embed="rId5"/>
          <a:srcRect l="19232" t="6631" b="16330"/>
          <a:stretch/>
        </p:blipFill>
        <p:spPr>
          <a:xfrm>
            <a:off x="3294438" y="1485424"/>
            <a:ext cx="8059362" cy="5283340"/>
          </a:xfrm>
          <a:prstGeom prst="rect">
            <a:avLst/>
          </a:prstGeom>
        </p:spPr>
      </p:pic>
    </p:spTree>
    <p:extLst>
      <p:ext uri="{BB962C8B-B14F-4D97-AF65-F5344CB8AC3E}">
        <p14:creationId xmlns:p14="http://schemas.microsoft.com/office/powerpoint/2010/main" val="7058086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picture containing person&#10;&#10;Description automatically generated">
            <a:extLst>
              <a:ext uri="{FF2B5EF4-FFF2-40B4-BE49-F238E27FC236}">
                <a16:creationId xmlns:a16="http://schemas.microsoft.com/office/drawing/2014/main" id="{11D33E0C-895E-8F4E-931D-DFC32D1A7FEE}"/>
              </a:ext>
            </a:extLst>
          </p:cNvPr>
          <p:cNvPicPr>
            <a:picLocks noChangeAspect="1"/>
          </p:cNvPicPr>
          <p:nvPr/>
        </p:nvPicPr>
        <p:blipFill rotWithShape="1">
          <a:blip r:embed="rId3"/>
          <a:srcRect l="11612" r="13362"/>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16533987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39F7667-2D29-CA4C-8489-0946E2379984}"/>
              </a:ext>
            </a:extLst>
          </p:cNvPr>
          <p:cNvSpPr>
            <a:spLocks noGrp="1"/>
          </p:cNvSpPr>
          <p:nvPr>
            <p:ph type="body" sz="quarter" idx="11"/>
          </p:nvPr>
        </p:nvSpPr>
        <p:spPr>
          <a:xfrm>
            <a:off x="7797800" y="945397"/>
            <a:ext cx="4394200" cy="4673600"/>
          </a:xfrm>
        </p:spPr>
        <p:txBody>
          <a:bodyPr/>
          <a:lstStyle/>
          <a:p>
            <a:pPr marL="0" indent="0">
              <a:buNone/>
            </a:pPr>
            <a:r>
              <a:rPr lang="en-US" dirty="0"/>
              <a:t>“A lot of people are waiting for Martin Luther King or Mahatma Gandhi to come back – but they are gone. We are it. It is up to you”</a:t>
            </a:r>
          </a:p>
          <a:p>
            <a:pPr marL="0" indent="0">
              <a:buNone/>
            </a:pPr>
            <a:endParaRPr lang="en-US" dirty="0"/>
          </a:p>
          <a:p>
            <a:pPr marL="0" indent="0">
              <a:buNone/>
            </a:pPr>
            <a:r>
              <a:rPr lang="en-US" dirty="0"/>
              <a:t>Marian Wright Edelman</a:t>
            </a:r>
          </a:p>
        </p:txBody>
      </p:sp>
      <p:pic>
        <p:nvPicPr>
          <p:cNvPr id="6" name="Picture 5" descr="A group of people holding a sign&#10;&#10;Description automatically generated">
            <a:extLst>
              <a:ext uri="{FF2B5EF4-FFF2-40B4-BE49-F238E27FC236}">
                <a16:creationId xmlns:a16="http://schemas.microsoft.com/office/drawing/2014/main" id="{471B4E73-9018-AB4B-B049-1CB480EFB7B4}"/>
              </a:ext>
            </a:extLst>
          </p:cNvPr>
          <p:cNvPicPr>
            <a:picLocks noChangeAspect="1"/>
          </p:cNvPicPr>
          <p:nvPr/>
        </p:nvPicPr>
        <p:blipFill rotWithShape="1">
          <a:blip r:embed="rId3"/>
          <a:srcRect l="-18938" t="8362" r="28703" b="-8363"/>
          <a:stretch/>
        </p:blipFill>
        <p:spPr>
          <a:xfrm>
            <a:off x="-2015446" y="0"/>
            <a:ext cx="9608837" cy="7218325"/>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976490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635" y="-299890"/>
            <a:ext cx="7343774" cy="1325563"/>
          </a:xfrm>
        </p:spPr>
        <p:txBody>
          <a:bodyPr/>
          <a:lstStyle/>
          <a:p>
            <a:r>
              <a:rPr lang="en-US" b="1" dirty="0">
                <a:latin typeface="+mn-lt"/>
              </a:rPr>
              <a:t>Human Rights in small places</a:t>
            </a:r>
            <a:endParaRPr lang="en-GB" b="1" dirty="0">
              <a:latin typeface="+mn-lt"/>
            </a:endParaRPr>
          </a:p>
        </p:txBody>
      </p:sp>
      <p:sp>
        <p:nvSpPr>
          <p:cNvPr id="3" name="Content Placeholder 2"/>
          <p:cNvSpPr>
            <a:spLocks noGrp="1"/>
          </p:cNvSpPr>
          <p:nvPr>
            <p:ph idx="1"/>
          </p:nvPr>
        </p:nvSpPr>
        <p:spPr>
          <a:xfrm>
            <a:off x="508635" y="1025673"/>
            <a:ext cx="7019925" cy="3466610"/>
          </a:xfrm>
        </p:spPr>
        <p:txBody>
          <a:bodyPr>
            <a:normAutofit/>
          </a:bodyPr>
          <a:lstStyle/>
          <a:p>
            <a:pPr marL="0" indent="0">
              <a:spcBef>
                <a:spcPts val="600"/>
              </a:spcBef>
              <a:buNone/>
            </a:pPr>
            <a:r>
              <a:rPr lang="en-GB" dirty="0"/>
              <a:t>“Where, after all, do universal human rights begin? In small places, close to home – so close and so small that they cannot be seen on any maps of the world. … Unless these rights have meaning there, they have little meaning anywhere. Without concerned citizen action to uphold them close to home, we shall look in vain for progress in the larger world.” </a:t>
            </a:r>
          </a:p>
        </p:txBody>
      </p:sp>
      <p:pic>
        <p:nvPicPr>
          <p:cNvPr id="5" name="Picture 4" descr="Text, letter&#10;&#10;Description automatically generated">
            <a:extLst>
              <a:ext uri="{FF2B5EF4-FFF2-40B4-BE49-F238E27FC236}">
                <a16:creationId xmlns:a16="http://schemas.microsoft.com/office/drawing/2014/main" id="{377DA048-566D-EB43-B7EB-22DD9634E0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1974" y="1025673"/>
            <a:ext cx="3742250" cy="2552976"/>
          </a:xfrm>
          <a:prstGeom prst="rect">
            <a:avLst/>
          </a:prstGeom>
        </p:spPr>
      </p:pic>
      <p:sp>
        <p:nvSpPr>
          <p:cNvPr id="6" name="TextBox 5">
            <a:extLst>
              <a:ext uri="{FF2B5EF4-FFF2-40B4-BE49-F238E27FC236}">
                <a16:creationId xmlns:a16="http://schemas.microsoft.com/office/drawing/2014/main" id="{BE4995D4-3488-894B-90FA-7595FEBF80AA}"/>
              </a:ext>
            </a:extLst>
          </p:cNvPr>
          <p:cNvSpPr txBox="1"/>
          <p:nvPr/>
        </p:nvSpPr>
        <p:spPr>
          <a:xfrm>
            <a:off x="8181974" y="3708382"/>
            <a:ext cx="3556271" cy="523220"/>
          </a:xfrm>
          <a:prstGeom prst="rect">
            <a:avLst/>
          </a:prstGeom>
          <a:noFill/>
        </p:spPr>
        <p:txBody>
          <a:bodyPr wrap="square" rtlCol="0">
            <a:spAutoFit/>
          </a:bodyPr>
          <a:lstStyle/>
          <a:p>
            <a:r>
              <a:rPr lang="en-GB" sz="2800" dirty="0"/>
              <a:t>Eleanor Roosevelt</a:t>
            </a:r>
          </a:p>
        </p:txBody>
      </p:sp>
    </p:spTree>
    <p:extLst>
      <p:ext uri="{BB962C8B-B14F-4D97-AF65-F5344CB8AC3E}">
        <p14:creationId xmlns:p14="http://schemas.microsoft.com/office/powerpoint/2010/main" val="3266847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con&#10;&#10;Description automatically generated">
            <a:extLst>
              <a:ext uri="{FF2B5EF4-FFF2-40B4-BE49-F238E27FC236}">
                <a16:creationId xmlns:a16="http://schemas.microsoft.com/office/drawing/2014/main" id="{2A644AF4-47EE-E843-BACF-678B3D6A705C}"/>
              </a:ext>
            </a:extLst>
          </p:cNvPr>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29018030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0" name="Rectangle 9">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 name="Picture 2" descr="A group of people posing for a photo with a dog&#10;&#10;Description automatically generated with medium confidence">
            <a:extLst>
              <a:ext uri="{FF2B5EF4-FFF2-40B4-BE49-F238E27FC236}">
                <a16:creationId xmlns:a16="http://schemas.microsoft.com/office/drawing/2014/main" id="{26007CB6-8EC5-F34B-96C7-AE2ABC1EDD03}"/>
              </a:ext>
            </a:extLst>
          </p:cNvPr>
          <p:cNvPicPr>
            <a:picLocks noChangeAspect="1"/>
          </p:cNvPicPr>
          <p:nvPr/>
        </p:nvPicPr>
        <p:blipFill rotWithShape="1">
          <a:blip r:embed="rId2"/>
          <a:srcRect t="12201" r="1" b="15820"/>
          <a:stretch/>
        </p:blipFill>
        <p:spPr>
          <a:xfrm rot="21480000">
            <a:off x="1137837" y="1003258"/>
            <a:ext cx="9916327" cy="4764396"/>
          </a:xfrm>
          <a:prstGeom prst="rect">
            <a:avLst/>
          </a:prstGeom>
        </p:spPr>
      </p:pic>
    </p:spTree>
    <p:extLst>
      <p:ext uri="{BB962C8B-B14F-4D97-AF65-F5344CB8AC3E}">
        <p14:creationId xmlns:p14="http://schemas.microsoft.com/office/powerpoint/2010/main" val="4767123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635" y="-299890"/>
            <a:ext cx="7343774" cy="1325563"/>
          </a:xfrm>
        </p:spPr>
        <p:txBody>
          <a:bodyPr/>
          <a:lstStyle/>
          <a:p>
            <a:r>
              <a:rPr lang="en-US" b="1" dirty="0">
                <a:latin typeface="+mn-lt"/>
              </a:rPr>
              <a:t>UDHR </a:t>
            </a:r>
            <a:r>
              <a:rPr lang="en-GB" b="1" dirty="0" err="1">
                <a:latin typeface="+mn-lt"/>
              </a:rPr>
              <a:t>Guernesiais</a:t>
            </a:r>
            <a:endParaRPr lang="en-GB" b="1" dirty="0">
              <a:latin typeface="+mn-lt"/>
            </a:endParaRPr>
          </a:p>
        </p:txBody>
      </p:sp>
      <p:pic>
        <p:nvPicPr>
          <p:cNvPr id="12" name="Content Placeholder 11" descr="A picture containing text, newspaper, screenshot&#10;&#10;Description automatically generated">
            <a:extLst>
              <a:ext uri="{FF2B5EF4-FFF2-40B4-BE49-F238E27FC236}">
                <a16:creationId xmlns:a16="http://schemas.microsoft.com/office/drawing/2014/main" id="{6C355B25-D534-A846-A9B3-FD22536CD64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8635" y="857738"/>
            <a:ext cx="10447836" cy="5878147"/>
          </a:xfrm>
        </p:spPr>
      </p:pic>
    </p:spTree>
    <p:extLst>
      <p:ext uri="{BB962C8B-B14F-4D97-AF65-F5344CB8AC3E}">
        <p14:creationId xmlns:p14="http://schemas.microsoft.com/office/powerpoint/2010/main" val="3119115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64A6E-5DB9-0546-BFF8-1359D5B5768C}"/>
              </a:ext>
            </a:extLst>
          </p:cNvPr>
          <p:cNvSpPr>
            <a:spLocks noGrp="1"/>
          </p:cNvSpPr>
          <p:nvPr>
            <p:ph type="title"/>
          </p:nvPr>
        </p:nvSpPr>
        <p:spPr>
          <a:xfrm>
            <a:off x="193641" y="180029"/>
            <a:ext cx="10515600" cy="1325563"/>
          </a:xfrm>
        </p:spPr>
        <p:txBody>
          <a:bodyPr/>
          <a:lstStyle/>
          <a:p>
            <a:r>
              <a:rPr lang="en-GB" dirty="0"/>
              <a:t>Thank you for all your support - before</a:t>
            </a:r>
          </a:p>
        </p:txBody>
      </p:sp>
      <p:pic>
        <p:nvPicPr>
          <p:cNvPr id="10" name="Content Placeholder 9" descr="A person holding a sign&#10;&#10;Description automatically generated">
            <a:extLst>
              <a:ext uri="{FF2B5EF4-FFF2-40B4-BE49-F238E27FC236}">
                <a16:creationId xmlns:a16="http://schemas.microsoft.com/office/drawing/2014/main" id="{DE158953-61F0-E44F-BDA5-C643C1B383C6}"/>
              </a:ext>
            </a:extLst>
          </p:cNvPr>
          <p:cNvPicPr>
            <a:picLocks noGrp="1" noChangeAspect="1"/>
          </p:cNvPicPr>
          <p:nvPr>
            <p:ph sz="quarter" idx="4"/>
          </p:nvPr>
        </p:nvPicPr>
        <p:blipFill>
          <a:blip r:embed="rId2"/>
          <a:stretch>
            <a:fillRect/>
          </a:stretch>
        </p:blipFill>
        <p:spPr>
          <a:xfrm>
            <a:off x="9244330" y="692005"/>
            <a:ext cx="2947670" cy="3684588"/>
          </a:xfrm>
        </p:spPr>
      </p:pic>
      <p:pic>
        <p:nvPicPr>
          <p:cNvPr id="16" name="Picture 15" descr="A group of people holding signs&#10;&#10;Description automatically generated with medium confidence">
            <a:extLst>
              <a:ext uri="{FF2B5EF4-FFF2-40B4-BE49-F238E27FC236}">
                <a16:creationId xmlns:a16="http://schemas.microsoft.com/office/drawing/2014/main" id="{6E0BBB4F-8AD1-5B43-B88E-CEBA075B09D8}"/>
              </a:ext>
            </a:extLst>
          </p:cNvPr>
          <p:cNvPicPr>
            <a:picLocks noChangeAspect="1"/>
          </p:cNvPicPr>
          <p:nvPr/>
        </p:nvPicPr>
        <p:blipFill>
          <a:blip r:embed="rId3"/>
          <a:stretch>
            <a:fillRect/>
          </a:stretch>
        </p:blipFill>
        <p:spPr>
          <a:xfrm>
            <a:off x="1981915" y="2260311"/>
            <a:ext cx="3386051" cy="4232564"/>
          </a:xfrm>
          <a:prstGeom prst="rect">
            <a:avLst/>
          </a:prstGeom>
        </p:spPr>
      </p:pic>
      <p:pic>
        <p:nvPicPr>
          <p:cNvPr id="18" name="Picture 17" descr="A person holding a sign&#10;&#10;Description automatically generated">
            <a:extLst>
              <a:ext uri="{FF2B5EF4-FFF2-40B4-BE49-F238E27FC236}">
                <a16:creationId xmlns:a16="http://schemas.microsoft.com/office/drawing/2014/main" id="{7D7CC2E9-89A8-5E48-9BA2-95B592280DE4}"/>
              </a:ext>
            </a:extLst>
          </p:cNvPr>
          <p:cNvPicPr>
            <a:picLocks noChangeAspect="1"/>
          </p:cNvPicPr>
          <p:nvPr/>
        </p:nvPicPr>
        <p:blipFill>
          <a:blip r:embed="rId4"/>
          <a:stretch>
            <a:fillRect/>
          </a:stretch>
        </p:blipFill>
        <p:spPr>
          <a:xfrm>
            <a:off x="310226" y="1453090"/>
            <a:ext cx="2466225" cy="3288300"/>
          </a:xfrm>
          <a:prstGeom prst="rect">
            <a:avLst/>
          </a:prstGeom>
        </p:spPr>
      </p:pic>
      <p:pic>
        <p:nvPicPr>
          <p:cNvPr id="20" name="Picture 19" descr="Table&#10;&#10;Description automatically generated">
            <a:extLst>
              <a:ext uri="{FF2B5EF4-FFF2-40B4-BE49-F238E27FC236}">
                <a16:creationId xmlns:a16="http://schemas.microsoft.com/office/drawing/2014/main" id="{C7114E81-4BCB-BC44-92A1-4B6D05310775}"/>
              </a:ext>
            </a:extLst>
          </p:cNvPr>
          <p:cNvPicPr>
            <a:picLocks noChangeAspect="1"/>
          </p:cNvPicPr>
          <p:nvPr/>
        </p:nvPicPr>
        <p:blipFill>
          <a:blip r:embed="rId5"/>
          <a:stretch>
            <a:fillRect/>
          </a:stretch>
        </p:blipFill>
        <p:spPr>
          <a:xfrm>
            <a:off x="5441198" y="1453090"/>
            <a:ext cx="3196914" cy="4406813"/>
          </a:xfrm>
          <a:prstGeom prst="rect">
            <a:avLst/>
          </a:prstGeom>
        </p:spPr>
      </p:pic>
      <p:pic>
        <p:nvPicPr>
          <p:cNvPr id="8" name="Content Placeholder 7" descr="A picture containing text, person, indoor&#10;&#10;Description automatically generated">
            <a:extLst>
              <a:ext uri="{FF2B5EF4-FFF2-40B4-BE49-F238E27FC236}">
                <a16:creationId xmlns:a16="http://schemas.microsoft.com/office/drawing/2014/main" id="{66A93812-FA91-824E-A7CF-2D176D06A4FC}"/>
              </a:ext>
            </a:extLst>
          </p:cNvPr>
          <p:cNvPicPr>
            <a:picLocks noGrp="1" noChangeAspect="1"/>
          </p:cNvPicPr>
          <p:nvPr>
            <p:ph sz="half" idx="2"/>
          </p:nvPr>
        </p:nvPicPr>
        <p:blipFill>
          <a:blip r:embed="rId6"/>
          <a:stretch>
            <a:fillRect/>
          </a:stretch>
        </p:blipFill>
        <p:spPr>
          <a:xfrm>
            <a:off x="7958123" y="2962650"/>
            <a:ext cx="2947670" cy="3684588"/>
          </a:xfrm>
        </p:spPr>
      </p:pic>
    </p:spTree>
    <p:extLst>
      <p:ext uri="{BB962C8B-B14F-4D97-AF65-F5344CB8AC3E}">
        <p14:creationId xmlns:p14="http://schemas.microsoft.com/office/powerpoint/2010/main" val="37899421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DF4EE-1D81-AE4C-BEA3-C6C2A7405BF1}"/>
              </a:ext>
            </a:extLst>
          </p:cNvPr>
          <p:cNvSpPr txBox="1">
            <a:spLocks/>
          </p:cNvSpPr>
          <p:nvPr/>
        </p:nvSpPr>
        <p:spPr>
          <a:xfrm>
            <a:off x="839788"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Thank you for all your support – on the day</a:t>
            </a:r>
          </a:p>
        </p:txBody>
      </p:sp>
      <p:pic>
        <p:nvPicPr>
          <p:cNvPr id="4" name="Picture 3" descr="A group of people standing outside&#10;&#10;Description automatically generated with low confidence">
            <a:extLst>
              <a:ext uri="{FF2B5EF4-FFF2-40B4-BE49-F238E27FC236}">
                <a16:creationId xmlns:a16="http://schemas.microsoft.com/office/drawing/2014/main" id="{2B401828-561B-0140-AC47-39688DA7EFD4}"/>
              </a:ext>
            </a:extLst>
          </p:cNvPr>
          <p:cNvPicPr>
            <a:picLocks noChangeAspect="1"/>
          </p:cNvPicPr>
          <p:nvPr/>
        </p:nvPicPr>
        <p:blipFill rotWithShape="1">
          <a:blip r:embed="rId2"/>
          <a:srcRect t="29347"/>
          <a:stretch/>
        </p:blipFill>
        <p:spPr>
          <a:xfrm>
            <a:off x="5888180" y="1997943"/>
            <a:ext cx="6323215" cy="3350663"/>
          </a:xfrm>
          <a:prstGeom prst="rect">
            <a:avLst/>
          </a:prstGeom>
        </p:spPr>
      </p:pic>
      <p:pic>
        <p:nvPicPr>
          <p:cNvPr id="10" name="Picture 9" descr="A picture containing person, building, outdoor, sky&#10;&#10;Description automatically generated">
            <a:extLst>
              <a:ext uri="{FF2B5EF4-FFF2-40B4-BE49-F238E27FC236}">
                <a16:creationId xmlns:a16="http://schemas.microsoft.com/office/drawing/2014/main" id="{0DCCC598-E8A4-CC4A-B33E-E45F353563AE}"/>
              </a:ext>
            </a:extLst>
          </p:cNvPr>
          <p:cNvPicPr>
            <a:picLocks noChangeAspect="1"/>
          </p:cNvPicPr>
          <p:nvPr/>
        </p:nvPicPr>
        <p:blipFill rotWithShape="1">
          <a:blip r:embed="rId3"/>
          <a:srcRect t="26667"/>
          <a:stretch/>
        </p:blipFill>
        <p:spPr>
          <a:xfrm>
            <a:off x="609600" y="1430423"/>
            <a:ext cx="5486400" cy="5029200"/>
          </a:xfrm>
          <a:prstGeom prst="rect">
            <a:avLst/>
          </a:prstGeom>
        </p:spPr>
      </p:pic>
    </p:spTree>
    <p:extLst>
      <p:ext uri="{BB962C8B-B14F-4D97-AF65-F5344CB8AC3E}">
        <p14:creationId xmlns:p14="http://schemas.microsoft.com/office/powerpoint/2010/main" val="18828789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313</Words>
  <Application>Microsoft Macintosh PowerPoint</Application>
  <PresentationFormat>Widescreen</PresentationFormat>
  <Paragraphs>30</Paragraphs>
  <Slides>25</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Calibri Light</vt:lpstr>
      <vt:lpstr>Impact</vt:lpstr>
      <vt:lpstr>Roboto</vt:lpstr>
      <vt:lpstr>Roboto Condensed</vt:lpstr>
      <vt:lpstr>Office Theme</vt:lpstr>
      <vt:lpstr>PowerPoint Presentation</vt:lpstr>
      <vt:lpstr>* Welcome * 2022 * Guest Speaker:     Adrian Sarchet * Close   </vt:lpstr>
      <vt:lpstr>PowerPoint Presentation</vt:lpstr>
      <vt:lpstr>Human Rights in small places</vt:lpstr>
      <vt:lpstr>PowerPoint Presentation</vt:lpstr>
      <vt:lpstr>PowerPoint Presentation</vt:lpstr>
      <vt:lpstr>UDHR Guernesiais</vt:lpstr>
      <vt:lpstr>Thank you for all your support - before</vt:lpstr>
      <vt:lpstr>PowerPoint Presentation</vt:lpstr>
      <vt:lpstr>PowerPoint Presentation</vt:lpstr>
      <vt:lpstr>PowerPoint Presentation</vt:lpstr>
      <vt:lpstr>PowerPoint Presentation</vt:lpstr>
      <vt:lpstr>2022 was another great year in the community and raising awareness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to our funders</vt:lpstr>
      <vt:lpstr>PowerPoint Presentation</vt:lpstr>
      <vt:lpstr>Thank you to our board and advisors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Blanchford GDA</dc:creator>
  <cp:lastModifiedBy>Karen Blanchford GDA</cp:lastModifiedBy>
  <cp:revision>2</cp:revision>
  <dcterms:created xsi:type="dcterms:W3CDTF">2022-12-02T10:59:29Z</dcterms:created>
  <dcterms:modified xsi:type="dcterms:W3CDTF">2022-12-02T11:06:37Z</dcterms:modified>
</cp:coreProperties>
</file>